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761" r:id="rId1"/>
    <p:sldMasterId id="2147484255" r:id="rId2"/>
    <p:sldMasterId id="2147484981" r:id="rId3"/>
    <p:sldMasterId id="2147485117" r:id="rId4"/>
    <p:sldMasterId id="2147485213" r:id="rId5"/>
  </p:sldMasterIdLst>
  <p:notesMasterIdLst>
    <p:notesMasterId r:id="rId7"/>
  </p:notesMasterIdLst>
  <p:handoutMasterIdLst>
    <p:handoutMasterId r:id="rId8"/>
  </p:handoutMasterIdLst>
  <p:sldIdLst>
    <p:sldId id="892190803" r:id="rId6"/>
  </p:sldIdLst>
  <p:sldSz cx="12192000" cy="6858000"/>
  <p:notesSz cx="7104063" cy="10234613"/>
  <p:embeddedFontLst>
    <p:embeddedFont>
      <p:font typeface="Arial Black" panose="020B0A04020102020204" pitchFamily="34" charset="0"/>
      <p:bold r:id="rId9"/>
    </p:embeddedFont>
    <p:embeddedFont>
      <p:font typeface="Bookman Old Style" panose="020506040505050202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roy ExtraBold" panose="00000900000000000000" charset="0"/>
      <p:bold r:id="rId18"/>
    </p:embeddedFont>
    <p:embeddedFont>
      <p:font typeface="Gilroy Medium" panose="00000600000000000000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A4127-3BA3-6C18-0342-BCE74D59920B}" name="Faye Dunmall" initials="FD" userId="S::faye.dunmall@igd.com::31efb224-30f2-422f-99da-56dd0f0ebb53" providerId="AD"/>
  <p188:author id="{31FE0359-3708-D504-D61D-957DBC21E1BC}" name="Sara Walsh" initials="SW" userId="S::Sara.Walsh@igd.com::6462725d-ab52-4ba4-a8c5-d8ff51bf54c2" providerId="AD"/>
  <p188:author id="{AA1CD3E4-81E8-96A3-A30D-EDC2F42C0FC3}" name="Harriet Illman" initials="HI" userId="S::Harriet.Illman@igd.com::13c70295-d178-4041-adc9-93e5f4ee18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32C"/>
    <a:srgbClr val="018DC8"/>
    <a:srgbClr val="FCC900"/>
    <a:srgbClr val="1FC297"/>
    <a:srgbClr val="81C554"/>
    <a:srgbClr val="0BA0B6"/>
    <a:srgbClr val="B7C730"/>
    <a:srgbClr val="FEB500"/>
    <a:srgbClr val="FF9000"/>
    <a:srgbClr val="E31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4019" autoAdjust="0"/>
  </p:normalViewPr>
  <p:slideViewPr>
    <p:cSldViewPr snapToGrid="0" snapToObjects="1" showGuides="1">
      <p:cViewPr varScale="1">
        <p:scale>
          <a:sx n="56" d="100"/>
          <a:sy n="56" d="100"/>
        </p:scale>
        <p:origin x="106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1EB160-A2F0-448F-98B9-97A28E7589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053F8-5E56-4BD2-A13D-374A20295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A83B4D-6D5C-42B8-A1C0-04601D624F3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463EF-429D-4E12-8914-DA17610080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338EF-59CF-416E-97EF-5BAC8BF26C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08A7D2-9635-46FF-AD9E-5042F24CE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0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D7E1E8-82E6-1B4F-BD3D-649B43EE105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8A0ADBA-D9E4-4849-B3F4-C91F1C92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7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0ADBA-D9E4-4849-B3F4-C91F1C92F9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mailto:design@igd.com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Layouts/_rels/slideLayout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2.jpeg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1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png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3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3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3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3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3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3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3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3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3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4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4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4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4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4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4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4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1.png"/><Relationship Id="rId4" Type="http://schemas.openxmlformats.org/officeDocument/2006/relationships/image" Target="../media/image80.png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1.png"/><Relationship Id="rId4" Type="http://schemas.openxmlformats.org/officeDocument/2006/relationships/image" Target="../media/image80.png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1.png"/><Relationship Id="rId4" Type="http://schemas.openxmlformats.org/officeDocument/2006/relationships/image" Target="../media/image80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1.png"/><Relationship Id="rId4" Type="http://schemas.openxmlformats.org/officeDocument/2006/relationships/image" Target="../media/image80.png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61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61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61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61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Layouts/_rels/slideLayout3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Layouts/_rels/slideLayout4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Layouts/_rels/slideLayout4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Layouts/_rels/slideLayout4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6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4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4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2.jpeg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5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5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5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5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5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5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5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5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5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5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5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5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5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5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5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5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5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5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5.xml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5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5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5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26BCA9-AA25-4181-8DA0-FDAB549C91C7}"/>
              </a:ext>
            </a:extLst>
          </p:cNvPr>
          <p:cNvSpPr txBox="1"/>
          <p:nvPr userDrawn="1"/>
        </p:nvSpPr>
        <p:spPr>
          <a:xfrm>
            <a:off x="838200" y="78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>
              <a:lnSpc>
                <a:spcPct val="87000"/>
              </a:lnSpc>
              <a:spcBef>
                <a:spcPct val="0"/>
              </a:spcBef>
              <a:buNone/>
              <a:defRPr sz="7200">
                <a:solidFill>
                  <a:schemeClr val="accent1"/>
                </a:solidFill>
                <a:latin typeface="Gilroy ExtraBold" panose="000009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Template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7DAEBD-4C0B-4BB9-95D6-FB1A4B18A79F}"/>
              </a:ext>
            </a:extLst>
          </p:cNvPr>
          <p:cNvSpPr txBox="1">
            <a:spLocks/>
          </p:cNvSpPr>
          <p:nvPr userDrawn="1"/>
        </p:nvSpPr>
        <p:spPr>
          <a:xfrm>
            <a:off x="658800" y="2441372"/>
            <a:ext cx="1069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Gilroy ExtraBold" panose="000009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Hello. Click ‘New Slide’ under the Home tab on the ribbon above to start building your slide deck with layouts of your choice.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Unsure? Below are some example layouts for a simple IGD presentation, which you can edit, to get you started.</a:t>
            </a:r>
            <a:endParaRPr lang="en-GB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F1E8E4-462F-4149-9808-7A92B3D7C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2D0B8B1-9329-46F6-945A-DE1B8C648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0189EA3-E8C6-4201-B243-249F2167AD44}"/>
              </a:ext>
            </a:extLst>
          </p:cNvPr>
          <p:cNvSpPr txBox="1"/>
          <p:nvPr userDrawn="1"/>
        </p:nvSpPr>
        <p:spPr>
          <a:xfrm>
            <a:off x="10078976" y="6621410"/>
            <a:ext cx="2113024" cy="236590"/>
          </a:xfrm>
          <a:prstGeom prst="rect">
            <a:avLst/>
          </a:prstGeom>
        </p:spPr>
        <p:txBody>
          <a:bodyPr vert="horz" lIns="0" tIns="0" rIns="108000" bIns="108000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800" dirty="0"/>
              <a:t>Version 5, September 2022</a:t>
            </a:r>
            <a:endParaRPr lang="en-GB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094D6-0035-B954-284D-506DD83F2786}"/>
              </a:ext>
            </a:extLst>
          </p:cNvPr>
          <p:cNvSpPr txBox="1"/>
          <p:nvPr userDrawn="1"/>
        </p:nvSpPr>
        <p:spPr>
          <a:xfrm>
            <a:off x="838200" y="4718176"/>
            <a:ext cx="6934200" cy="40483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indent="0" defTabSz="914377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801688" indent="-344488" defTabSz="914377">
              <a:lnSpc>
                <a:spcPct val="110000"/>
              </a:lnSpc>
              <a:spcBef>
                <a:spcPts val="500"/>
              </a:spcBef>
              <a:buClr>
                <a:srgbClr val="008CC8"/>
              </a:buClr>
              <a:buSzPct val="80000"/>
              <a:buFontTx/>
              <a:buBlip>
                <a:blip r:embed="rId4"/>
              </a:buBlip>
              <a:defRPr sz="2800">
                <a:solidFill>
                  <a:schemeClr val="tx2"/>
                </a:solidFill>
                <a:latin typeface="Gilroy Medium" panose="00000600000000000000" pitchFamily="50" charset="0"/>
              </a:defRPr>
            </a:lvl2pPr>
            <a:lvl3pPr marL="1346200" indent="-431800" defTabSz="914377">
              <a:lnSpc>
                <a:spcPct val="110000"/>
              </a:lnSpc>
              <a:spcBef>
                <a:spcPts val="500"/>
              </a:spcBef>
              <a:buClr>
                <a:srgbClr val="B9E613"/>
              </a:buClr>
              <a:buSzPct val="80000"/>
              <a:buFontTx/>
              <a:buBlip>
                <a:blip r:embed="rId5"/>
              </a:buBlip>
              <a:defRPr sz="2200">
                <a:solidFill>
                  <a:schemeClr val="tx2"/>
                </a:solidFill>
                <a:latin typeface="Gilroy Medium" panose="00000600000000000000" pitchFamily="50" charset="0"/>
              </a:defRPr>
            </a:lvl3pPr>
            <a:lvl4pPr marL="1612900" indent="-241300" defTabSz="914377">
              <a:lnSpc>
                <a:spcPct val="110000"/>
              </a:lnSpc>
              <a:spcBef>
                <a:spcPts val="500"/>
              </a:spcBef>
              <a:buClr>
                <a:srgbClr val="FF8C00"/>
              </a:buClr>
              <a:buSzPct val="80000"/>
              <a:buFontTx/>
              <a:buBlip>
                <a:blip r:embed="rId6"/>
              </a:buBlip>
              <a:defRPr sz="1800">
                <a:solidFill>
                  <a:schemeClr val="tx2"/>
                </a:solidFill>
                <a:latin typeface="Gilroy Medium" panose="00000600000000000000" pitchFamily="50" charset="0"/>
              </a:defRPr>
            </a:lvl4pPr>
            <a:lvl5pPr marL="2155825" indent="-327025" defTabSz="914377">
              <a:lnSpc>
                <a:spcPct val="110000"/>
              </a:lnSpc>
              <a:spcBef>
                <a:spcPts val="500"/>
              </a:spcBef>
              <a:buClr>
                <a:srgbClr val="9000A0"/>
              </a:buClr>
              <a:buSzPct val="80000"/>
              <a:buFontTx/>
              <a:buBlip>
                <a:blip r:embed="rId7"/>
              </a:buBlip>
              <a:defRPr sz="1600">
                <a:solidFill>
                  <a:schemeClr val="tx2"/>
                </a:solidFill>
                <a:latin typeface="Gilroy Medium" panose="00000600000000000000" pitchFamily="50" charset="0"/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lvl="0"/>
            <a:r>
              <a:rPr lang="en-US" dirty="0"/>
              <a:t>For support or to request additional assets, please email </a:t>
            </a:r>
            <a:r>
              <a:rPr lang="en-US" dirty="0">
                <a:hlinkClick r:id="rId8"/>
              </a:rPr>
              <a:t>design@igd.com</a:t>
            </a:r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24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384373"/>
            <a:ext cx="5558400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94BDBBA-E054-4D81-9E26-FC3B12330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90DEFF-839E-4F07-934F-83E89B95D15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8F2F89B3-69BE-4B9A-A8E5-A33CA0CD25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/>
          <a:lstStyle>
            <a:lvl1pPr algn="ctr">
              <a:defRPr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05BCB-E4E5-4755-AF0A-AC5128A09DB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51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EDFB29-D487-4C00-99DA-B3102A7EF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C94955-72DE-406E-8EE8-4A145D541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457C30-EA41-417A-B03E-FD0CC86CEE3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EFE6FA2-57AF-4556-871B-433A72A1CF0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3D3E65C-20A4-499C-BE3E-EE90D9D7945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52F272F-C00D-4A2F-B6A8-90B3025296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7CB372-08F2-4785-9DD4-0A1AC260195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3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EDFB29-D487-4C00-99DA-B3102A7EF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30F39D-8C12-4468-8213-8D8F9BFF4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5CBCB5-A377-4BAC-AFD4-E8A8945078E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EC8A630-F59C-48F5-9039-11C4629FDF1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1383C99-9B3D-4864-BDF2-32C7FB81A07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D75754A-546B-488C-9069-70A5DBE8B3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F8EC54-7C24-438C-8856-0302E138E2E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21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EDFB29-D487-4C00-99DA-B3102A7EF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8985B-37E9-4645-A083-AD1A4A9DD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3888A2-7147-4E38-8839-AC807B07E75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B4DB59-E87A-4F93-9455-2983EABFA34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9863654-AA42-4856-806A-BE55CD1CCB8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01FD4E-D855-4AE5-91F8-5A69263148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5DBD82-497F-4A36-BA3F-625E0565407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749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8C0E5-FAA2-429C-A1FD-F9096BBA9B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6397FC-4D81-49D5-802C-27ACF8C8B5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66533" cy="483715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DD5B356-2EBF-4B16-A126-26933E5F2B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3B779C-BF4C-4224-9955-640430E4C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151607-0ED7-4076-9587-DEB3EBB90E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8CFCD-BBA9-45C5-940F-A0E788BAB12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8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7C004B-BE19-427E-8D77-C2B0D74D37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BBE274-88AE-4496-B112-60A381C54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CAAEF83-CBE5-472A-A2EF-3257C5F3462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85B96D-4BA0-4824-AB4E-A71400B1C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25823F-0BE7-4693-97A8-210E6471DF4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3AD0148-F215-43AA-9E3E-EB59E5A2D8BC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E95CDB-B23F-4851-BFC4-285573E08AE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60B5C01-FAA7-429A-B213-CB28FCEAF0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A09A44-CDF9-49BA-895F-6C4311628AD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727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7C004B-BE19-427E-8D77-C2B0D74D37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BBE274-88AE-4496-B112-60A381C54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5C1E3F-C1D3-40C9-AE45-79018F82AE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53293E-B828-4CD0-A782-20F892670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E74C1A-3195-40AD-9EBC-2AE24B3061DC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0671DBA-346F-4555-A2A5-B1DC3A4BFC5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26713B-D40B-4D81-91A3-32D308BFCC1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62BA6A5-B87B-4EEA-82C2-A96A4A13C2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458720-A48D-48CA-A84A-39E424C762A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35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7C004B-BE19-427E-8D77-C2B0D74D37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BBE274-88AE-4496-B112-60A381C54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025F33C-46B6-4C69-B28F-CD68AB85A3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813879-7BBB-4A2D-9BC6-8F2A7A569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2B60889-74DB-4C3B-B8BA-7DC968AFEEDC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7DBBE97-1ACA-4680-88CB-981E401FA83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D8C92D-1C31-4F6A-BBAE-9122BF4BF4A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8BDE318-807B-4A46-9508-D99C790E5C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5E395-5E39-45E4-9B63-8419A02FB17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88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484381-78E9-4757-9D46-F60431074C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4C155B-28C0-4F54-93D2-6E4FCB50B1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87267" y="609598"/>
            <a:ext cx="3166533" cy="483715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FED790-E5FF-4188-8C00-D2FDF1108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AA46BF7-A476-4886-B6CF-5D790DADE5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98E3E5-AB1C-46BA-B400-3090A708142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870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59847C-146B-48DD-8890-A8EA08EF73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19DE52-BC39-48B2-8080-C200569C3F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67EEDE-40F0-4DDE-B839-16CB5F8C8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AC54E9-5537-4E4F-ABBC-BA786E02A77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8033C8E-6E7C-4AA8-B91D-F7CBE79F87A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57DD0A4-51E5-475D-AD45-40431B7A546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A24588-634C-4189-980F-9FFF8AE15F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3D9D-1915-41C3-B745-2B6DB7F0ED6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9955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59847C-146B-48DD-8890-A8EA08EF73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19DE52-BC39-48B2-8080-C200569C3F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F674DC-FD17-471B-88E3-FBAB750FD6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6210B7-F16E-495B-B55F-A15CFB826C6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60CF30-7B71-49C0-AB15-2E066C26C564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A0222AA-28EE-42AE-9045-CCED03F8B32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9DAEC8-997C-4D4E-B333-DECAE72DD9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7516B9-2B73-4AFE-90A2-7DDF99EB86D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29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57C2496-3897-43D8-AB1C-7CFEDF4291D8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2CF5696-442E-4947-92AE-FD7971EB9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290591"/>
            <a:ext cx="5084324" cy="2056776"/>
          </a:xfrm>
        </p:spPr>
        <p:txBody>
          <a:bodyPr anchor="t" anchorCtr="0">
            <a:normAutofit/>
          </a:bodyPr>
          <a:lstStyle>
            <a:lvl1pPr algn="r">
              <a:defRPr sz="48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5EFD8AF-A0BA-4066-818A-88655209D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0D5F8F-ECBC-497A-9823-637BE252DCD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665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59847C-146B-48DD-8890-A8EA08EF73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19DE52-BC39-48B2-8080-C200569C3F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74FACC-9C5C-4DF5-A08B-663A219B4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21C2D3-12A7-4088-A1A9-4E922256B4D8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7D594D-6F92-4F21-9B88-D1868A33A5C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F58E4B4-F015-4757-ABF4-D3FA7C00B69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721EF8A-1F25-4A61-8E95-7566733C5E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DBF44F-F497-4C29-9CE3-18B9B876088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097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8473635-E785-4249-8FB6-9F285A2395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D3D83D-FF67-49E6-A5B8-C20A79468F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66533" cy="262466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642A17-EEC9-4519-ADB6-CD0F368D4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DDC7165-A3E4-4251-AE3D-2DF8584C2B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0D9726-2A1E-439A-BB14-656D49F9CBE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43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9D0DD3-300E-466F-BF78-1A8DB91B24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7CEC90-4AA1-4F56-8544-824572C2D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87267" y="609598"/>
            <a:ext cx="3191404" cy="265854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1A0F71-4646-4DEE-8366-8AB4BA439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2B726D-8CBC-4ECA-ACD5-434E81D9754A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2E5848A-C8D1-4D0F-859C-61DE4121F77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E3F2012-7B95-4E22-B028-199F4BEEC80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74434FA-F77C-4A63-A35C-0AF28D631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A4D722-D4DE-4B31-B8CA-7FA77604A68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801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9D0DD3-300E-466F-BF78-1A8DB91B24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7CEC90-4AA1-4F56-8544-824572C2D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87267" y="609598"/>
            <a:ext cx="3191404" cy="265854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57ED1F-AF9D-49CF-9D0B-F3A564704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D82FAB8-5025-493A-981F-A7179C79AFB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9AA82B-544D-400F-8334-896922708A9C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49E42E6-0289-4B4A-BBEE-A180EE14B50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624E996-3199-4BBB-8DB3-A35CCEE9A5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74B8EF-A9CF-4A33-A01F-E5CF9364D2E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926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9D0DD3-300E-466F-BF78-1A8DB91B24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7CEC90-4AA1-4F56-8544-824572C2D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87267" y="609598"/>
            <a:ext cx="3191404" cy="265854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1D0854-6732-4574-A223-01504E1E7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02B125-9E4B-44A0-AF6C-6B0C41C1CC0E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B6DA08-DD60-4220-B8BC-3C82297DEAC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2E919B1-9001-4DCC-B23A-4C46B55BB13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D6D8685-FB66-4106-B1D6-96601AF1F9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2719C8-079C-4AB9-81DD-56C1130CCAB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7381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Stats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943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73A3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544E07E-38A8-4AD6-AF4E-FF3BDA5658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7671" y="4537072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9CD2E41-CC52-411A-A32C-4D55FD3DEA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577ECB-BE29-4C3E-AFC5-6D7B67F651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E069989-5328-452A-AD52-DABDAD3F98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7DD64C6-CE2D-4EAC-B2AF-E6858D37CA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EF34CF0-6BF7-4B4C-8622-DD9C7AAB3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9659F14-D981-4D21-B1EB-798400FC25E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C84A8B-159B-45A3-86CF-79AEF3ABEB6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026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4B4F003-1B46-46A6-AED0-99AB28DCE2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4208C17-99ED-439B-A744-7BD57DEC44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3CEA55-C431-4686-8B85-F5B269DC81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74E4CB-7C39-4AB0-87CA-1E657B922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3D58579-E2CE-472A-B83C-F8DFC05288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671" y="4537071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30A9FE-BEB4-47F5-ACF5-0FE433B65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411CE0-73AC-4B19-8DCC-BB1BA0892E0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F7D666F-9D52-4D8C-8F4D-2F0CE7618B5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C6FB50-E88E-4FE6-83B0-3588BA12B775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F8FE1FB-664D-45C7-A022-E03BAF372C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BF3A29-223E-453B-85E1-A98426D5BE2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500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4B4F003-1B46-46A6-AED0-99AB28DCE2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4208C17-99ED-439B-A744-7BD57DEC44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3CEA55-C431-4686-8B85-F5B269DC81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74E4CB-7C39-4AB0-87CA-1E657B922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3D58579-E2CE-472A-B83C-F8DFC05288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671" y="4537071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DF5C68-04F3-4494-AD9E-B235566CA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671B723-DEFB-4323-9205-B4B4B0C799D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0AF141-2CC9-4DBC-97FE-8A5F224F15EB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0CE1A41-B194-4639-8D84-E5F9164FAE3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C6ECB0-E02A-4FDD-88F9-E4739C90FC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BDAE22-4ECA-4EEC-8886-9E3C789A13B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80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4B4F003-1B46-46A6-AED0-99AB28DCE2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4208C17-99ED-439B-A744-7BD57DEC44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3CEA55-C431-4686-8B85-F5B269DC81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74E4CB-7C39-4AB0-87CA-1E657B922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3D58579-E2CE-472A-B83C-F8DFC05288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671" y="4537071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7B8007-69C5-4112-B1DD-0B980E941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945C2B7-3849-43B3-8100-9E299E62E92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BFEEE0E-4155-4FC6-AAD4-561D50690A1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21377F0-7936-431F-92C7-B5FC5BE93F8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316124C-202B-459E-A792-DBDDEA2B08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44FCFB-5552-480C-8E9F-CA7A6A28B89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539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A7BACE-A841-40D2-B85F-2ACE35056E3E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45CE5F4-B3D3-4E61-A07A-8EC6159FE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055" y="3101520"/>
            <a:ext cx="4953179" cy="1008061"/>
          </a:xfrm>
        </p:spPr>
        <p:txBody>
          <a:bodyPr anchor="b" anchorCtr="0">
            <a:normAutofit/>
          </a:bodyPr>
          <a:lstStyle>
            <a:lvl1pPr algn="r">
              <a:defRPr sz="40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B2FBE-BC4E-4483-BB38-027ED40DA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2350" y="4295271"/>
            <a:ext cx="6967885" cy="1052095"/>
          </a:xfrm>
        </p:spPr>
        <p:txBody>
          <a:bodyPr>
            <a:normAutofit/>
          </a:bodyPr>
          <a:lstStyle>
            <a:lvl1pPr algn="r">
              <a:buFontTx/>
              <a:buNone/>
              <a:defRPr sz="240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DBEAAE9-7463-48C5-A4CD-53A1DEB2A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E1BE07-5FFD-473F-880F-204B27C13A1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588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Quotes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56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E6CF77-F6BC-4C37-AA11-5F6B9AC32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931985"/>
            <a:ext cx="850901" cy="7325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951BC7-BAA9-43D2-9E85-0AF015835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0F6C15-661A-412D-8508-7128BABDF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3FA30D4-E044-461F-B98B-79125D538C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4C7E3-B1C7-4F3B-AB81-0333C2A250A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45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E6CF77-F6BC-4C37-AA11-5F6B9AC32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931985"/>
            <a:ext cx="850901" cy="7325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951BC7-BAA9-43D2-9E85-0AF015835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571FC9-078C-46A3-BCA7-579A7422D2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7E7350-70FC-432C-9E42-0DF27EE9FFB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220051-9118-4E5B-AD19-704165B77C9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45932B-A3AF-4101-8937-220599086DB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872D2F-F017-4FBB-A4DD-5A95D94480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AC4949-3873-43C6-A73E-8BDAB8526D6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8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A6E37D5-72E0-4F13-AA34-81B65D8A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931985"/>
            <a:ext cx="853872" cy="73440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1AF1530-6181-47AE-91A7-5C7B7F2C9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2B2F5D-A04D-42BD-BDB2-F9F3F9609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777EE7-6892-4EEE-BF97-D22DC955696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DF3519-3B2E-4234-9C5C-549DFE49C4E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21B744A-5AFC-47C6-8261-2972745881A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6F3810-D0AB-4416-AF41-F5D82597554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1EACA-14F4-4F74-825E-479F392ADD2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90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A6E37D5-72E0-4F13-AA34-81B65D8A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931985"/>
            <a:ext cx="853872" cy="73440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1AF1530-6181-47AE-91A7-5C7B7F2C9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83D7AC-78E5-4B5B-BFB6-B221B190A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3FDEB8-9E28-421D-8AFE-E8A7FDD3A51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CBD3F3-2900-43FF-B1AB-CD6B12BE6C5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DEBE73-E10A-4A1F-9992-4A2CFF366A9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1FA8BFC-27BF-4EBB-8734-406C654DA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93BF8C-14C0-42F5-A95A-289D5379127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28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4AEADB8-0E25-4193-9E55-769C0216C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093785"/>
            <a:ext cx="850901" cy="7325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CA4A9BA-3BDD-4607-8106-C25521B33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888A24-33D0-44B3-A7C2-83FD0D313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AEF0BD-5191-4937-8BEC-0F1581C0D7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8553A-83F8-4E09-AE1F-BDC89268EE4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770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4AEADB8-0E25-4193-9E55-769C0216C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093785"/>
            <a:ext cx="850901" cy="7325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CA4A9BA-3BDD-4607-8106-C25521B33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4AC2D9-BEC2-4703-9A7F-DCAF8B7B5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157CBF-004C-4FDE-B269-20592AED0EE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3E5E29-6879-4D7A-B18A-E4F243BF1A2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404DA4A-5222-4AE7-A265-E5C44EDE8D41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D6AF57-24F8-4CD3-B801-5FCCC571F9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10A8A7-E129-4043-9105-776972E286A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69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F1F6A7E6-F5D8-455E-A439-A0BE79AB6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4E9A5D4-734C-4F86-99CF-20B984C7F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093785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DE130C-D065-47AC-BB73-CEA699F52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3BB350-DB58-4904-8C7A-CB6EDB84E680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79DF07-A1FC-49CB-8739-B913294BDEC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1EA07C-68C7-4AC0-B1C1-8F61C6663E8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9EEF54-5867-49EF-A8A1-7E82D348D7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41E28-9326-459F-907C-690A726E316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94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F1F6A7E6-F5D8-455E-A439-A0BE79AB6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4E9A5D4-734C-4F86-99CF-20B984C7F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093785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F2D496-6F5D-448F-B229-6EADD20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1DABFB-724A-4F57-8DCE-166D23C4DDC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2B91A9-AC5F-42B8-A285-204BCF10F09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DCB3E6-7B8A-4066-9BEE-6E7BE945D4BB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C6155B3-9B84-4116-9AA5-54F53340F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057CF2-DD2B-470D-A910-505D6018B1F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456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Closing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E826A9E-43B0-4BEC-9861-4F6875951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169000"/>
            <a:ext cx="7225200" cy="2520000"/>
          </a:xfrm>
        </p:spPr>
        <p:txBody>
          <a:bodyPr lIns="36000" tIns="108000" rIns="36000" bIns="108000" anchor="ctr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3EA758-B199-455A-B995-2140A12BB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7D6898-8DF9-4E6B-9658-59141E51FF3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8" name="Picture Placeholder 31">
            <a:extLst>
              <a:ext uri="{FF2B5EF4-FFF2-40B4-BE49-F238E27FC236}">
                <a16:creationId xmlns:a16="http://schemas.microsoft.com/office/drawing/2014/main" id="{139447AA-5B3F-4C61-A2CA-CF66547D1B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/>
          <a:lstStyle>
            <a:lvl1pPr algn="ctr">
              <a:defRPr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134DE-D9C9-447D-807A-684E7764A2F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719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660CC6-5288-4290-A1EB-0462452E76CB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8F9A11-FEF7-4B75-9E31-008D7BFE4479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1600" y="2919958"/>
            <a:ext cx="3808240" cy="1008061"/>
          </a:xfrm>
        </p:spPr>
        <p:txBody>
          <a:bodyPr anchor="b" anchorCtr="0">
            <a:normAutofit/>
          </a:bodyPr>
          <a:lstStyle>
            <a:lvl1pPr algn="r">
              <a:defRPr sz="36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902" y="4209039"/>
            <a:ext cx="4112938" cy="1169785"/>
          </a:xfrm>
        </p:spPr>
        <p:txBody>
          <a:bodyPr anchor="t">
            <a:normAutofit/>
          </a:bodyPr>
          <a:lstStyle>
            <a:lvl1pPr algn="r">
              <a:buFontTx/>
              <a:buNone/>
              <a:defRPr sz="220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B18FB28-D500-4261-A027-DAB955A65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860" y="1951782"/>
            <a:ext cx="2537042" cy="247818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6B68C6C-2D33-465E-B553-51CC57A76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459" y="5636292"/>
            <a:ext cx="1908381" cy="61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6CB40E-8DA2-4810-BC5F-3A62C14BDDB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P120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040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73214C-447B-48FF-A22B-1F8F38A1FCE6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8CC1EEF-C668-4D4B-936C-5F98AE5DD4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139440"/>
            <a:ext cx="5091527" cy="2325096"/>
          </a:xfrm>
        </p:spPr>
        <p:txBody>
          <a:bodyPr anchor="t" anchorCtr="0">
            <a:normAutofit/>
          </a:bodyPr>
          <a:lstStyle>
            <a:lvl1pPr algn="r">
              <a:defRPr sz="2400" b="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94475AE-267D-4445-A6EA-1F8371F93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236" y="5752804"/>
            <a:ext cx="1549157" cy="49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985B8B-F93A-4928-81E3-BAC44DE5D16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P121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122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E5D452-DEE0-436F-BD21-5F25830DF0EC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165" y="2919958"/>
            <a:ext cx="4719715" cy="1008061"/>
          </a:xfrm>
        </p:spPr>
        <p:txBody>
          <a:bodyPr anchor="b" anchorCtr="0">
            <a:normAutofit/>
          </a:bodyPr>
          <a:lstStyle>
            <a:lvl1pPr algn="r">
              <a:defRPr sz="3733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7993" y="4209039"/>
            <a:ext cx="6820889" cy="1315461"/>
          </a:xfrm>
        </p:spPr>
        <p:txBody>
          <a:bodyPr>
            <a:normAutofit/>
          </a:bodyPr>
          <a:lstStyle>
            <a:lvl1pPr algn="r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E1AE2-8B03-4A9D-9242-BDB550455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"/>
            <a:ext cx="3917576" cy="68576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2178401-4753-4F8D-A4A8-FD09D3E4A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46E5FC-4D8C-4CAD-BC2F-F7CBF8D49F3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P122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92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73214C-447B-48FF-A22B-1F8F38A1FCE6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8CC1EEF-C668-4D4B-936C-5F98AE5DD4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139440"/>
            <a:ext cx="5091527" cy="2325096"/>
          </a:xfrm>
        </p:spPr>
        <p:txBody>
          <a:bodyPr anchor="t" anchorCtr="0">
            <a:normAutofit/>
          </a:bodyPr>
          <a:lstStyle>
            <a:lvl1pPr algn="r">
              <a:defRPr sz="2400" b="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1227362-B4B5-4869-BFD8-E352FB43A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236" y="5752804"/>
            <a:ext cx="1549157" cy="49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14F164-6839-4633-87BF-9C4DDD78B5E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P123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510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8F55BA-AA0C-4F0E-ADD0-BF24EF2D8C6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165" y="2919958"/>
            <a:ext cx="4719715" cy="1008061"/>
          </a:xfrm>
        </p:spPr>
        <p:txBody>
          <a:bodyPr anchor="b" anchorCtr="0">
            <a:normAutofit/>
          </a:bodyPr>
          <a:lstStyle>
            <a:lvl1pPr algn="r">
              <a:defRPr sz="3733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7993" y="4209039"/>
            <a:ext cx="6820889" cy="1315461"/>
          </a:xfrm>
        </p:spPr>
        <p:txBody>
          <a:bodyPr>
            <a:normAutofit/>
          </a:bodyPr>
          <a:lstStyle>
            <a:lvl1pPr algn="r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6DD61C1-8FE3-4D08-B3CC-AF25975EC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"/>
            <a:ext cx="3917576" cy="68576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1A5F6E-8508-46C1-9C5B-F537D6557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B67DBD-A893-4E62-A723-AAA1ECB5A8D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P124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42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ONTR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chemeClr val="bg1"/>
                </a:solidFill>
                <a:latin typeface="+mj-lt"/>
              </a:rPr>
              <a:t>Contract details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92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A6C4F7-F5CD-4396-BB1A-654CA171F86F}"/>
              </a:ext>
            </a:extLst>
          </p:cNvPr>
          <p:cNvSpPr txBox="1"/>
          <p:nvPr userDrawn="1"/>
        </p:nvSpPr>
        <p:spPr>
          <a:xfrm>
            <a:off x="432000" y="216000"/>
            <a:ext cx="4354258" cy="829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Agreement details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Please sign, scan and return by email 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1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9E85F7-EAAA-471E-B1CA-75D30CF995F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50986677"/>
              </p:ext>
            </p:extLst>
          </p:nvPr>
        </p:nvGraphicFramePr>
        <p:xfrm>
          <a:off x="432000" y="2152391"/>
          <a:ext cx="5400000" cy="3996000"/>
        </p:xfrm>
        <a:graphic>
          <a:graphicData uri="http://schemas.openxmlformats.org/drawingml/2006/table">
            <a:tbl>
              <a:tblPr/>
              <a:tblGrid>
                <a:gridCol w="170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684">
                  <a:extLst>
                    <a:ext uri="{9D8B030D-6E8A-4147-A177-3AD203B41FA5}">
                      <a16:colId xmlns:a16="http://schemas.microsoft.com/office/drawing/2014/main" val="211901345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Company: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Address: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endParaRPr lang="en-GB" sz="900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Telephone: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endParaRPr lang="en-GB" sz="900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Email: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Fee payable on commissioning: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080085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Fee payable final delivery: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8779661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Estimated expenses: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975742"/>
                  </a:ext>
                </a:extLst>
              </a:tr>
              <a:tr h="756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00" b="0" i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When you sign the contract, please provide a PO to cover: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00" b="0" i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This is to cover our total fee and estimated expenses. We will of course invoice only the expenses actually incurred</a:t>
                      </a:r>
                      <a:endParaRPr lang="en-GB" altLang="en-US" sz="2000" b="0" i="0">
                        <a:solidFill>
                          <a:schemeClr val="tx2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2000" b="1" i="0" dirty="0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330011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PO number: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297402567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7DD1A200-694B-4871-B35A-B31C43FC88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2000" y="1408044"/>
            <a:ext cx="1433637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2163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02163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PROJECT TITLE</a:t>
            </a:r>
            <a:endParaRPr lang="en-GB" altLang="en-US" sz="700" b="0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C119B2-C0A2-471D-9EBC-0D55038BB5E1}"/>
              </a:ext>
            </a:extLst>
          </p:cNvPr>
          <p:cNvSpPr/>
          <p:nvPr userDrawn="1"/>
        </p:nvSpPr>
        <p:spPr>
          <a:xfrm>
            <a:off x="6361200" y="2149203"/>
            <a:ext cx="295716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This agreement consists of:</a:t>
            </a:r>
          </a:p>
          <a:p>
            <a:pPr marL="171450" lvl="0" indent="-17145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en-GB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The Proposal Document</a:t>
            </a:r>
          </a:p>
          <a:p>
            <a:pPr marL="171450" lvl="0" indent="-17145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en-GB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The Terms &amp; Conditions </a:t>
            </a:r>
            <a:r>
              <a:rPr lang="en-GB" sz="800" dirty="0">
                <a:solidFill>
                  <a:schemeClr val="tx2"/>
                </a:solidFill>
                <a:latin typeface="+mn-lt"/>
                <a:cs typeface="Arial" pitchFamily="34" charset="0"/>
              </a:rPr>
              <a:t>(available to view at igd.com/terms-and-conditions; </a:t>
            </a:r>
            <a:r>
              <a:rPr lang="en-GB" sz="800" u="none" dirty="0">
                <a:solidFill>
                  <a:schemeClr val="tx2"/>
                </a:solidFill>
                <a:latin typeface="+mn-lt"/>
                <a:cs typeface="Arial" pitchFamily="34" charset="0"/>
              </a:rPr>
              <a:t>p</a:t>
            </a:r>
            <a:r>
              <a:rPr lang="en-GB" sz="800" dirty="0">
                <a:solidFill>
                  <a:schemeClr val="tx2"/>
                </a:solidFill>
                <a:latin typeface="+mn-lt"/>
                <a:cs typeface="Arial" pitchFamily="34" charset="0"/>
              </a:rPr>
              <a:t>lease note our cancellation terms)</a:t>
            </a:r>
            <a:endParaRPr lang="en-GB" sz="10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7C6B10A6-3066-41B9-8FF2-A3D021B93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7600" y="1401309"/>
            <a:ext cx="10296972" cy="27699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project title</a:t>
            </a:r>
            <a:endParaRPr lang="en-GB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D3E209C-3095-4169-8892-18EEC24CAE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2000" y="1805111"/>
            <a:ext cx="265777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2163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02163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P</a:t>
            </a:r>
            <a:r>
              <a:rPr lang="en-GB" altLang="en-US" sz="1200" b="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AYMENT AND INVOICE DETAILS</a:t>
            </a:r>
            <a:endParaRPr lang="en-GB" altLang="en-US" sz="1600" b="0" i="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06E0591-4A5E-4430-95A8-72009469E9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61200" y="1805111"/>
            <a:ext cx="1195698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2163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02163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AGREEMENT</a:t>
            </a:r>
            <a:endParaRPr lang="en-GB" altLang="en-US" sz="700" b="0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5011BEA-AF6A-425E-8D37-05C68AA6134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30906057"/>
              </p:ext>
            </p:extLst>
          </p:nvPr>
        </p:nvGraphicFramePr>
        <p:xfrm>
          <a:off x="6361200" y="3283810"/>
          <a:ext cx="5400000" cy="3096000"/>
        </p:xfrm>
        <a:graphic>
          <a:graphicData uri="http://schemas.openxmlformats.org/drawingml/2006/table">
            <a:tbl>
              <a:tblPr/>
              <a:tblGrid>
                <a:gridCol w="1714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931">
                  <a:extLst>
                    <a:ext uri="{9D8B030D-6E8A-4147-A177-3AD203B41FA5}">
                      <a16:colId xmlns:a16="http://schemas.microsoft.com/office/drawing/2014/main" val="1657582170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eaLnBrk="0" fontAlgn="base" hangingPunc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altLang="en-US" sz="100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This agreement is made on: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eaLnBrk="0" fontAlgn="base" hangingPunc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altLang="en-US" sz="100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Executed by the parties: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0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Signed for and on behalf of:</a:t>
                      </a:r>
                      <a:endParaRPr lang="en-GB" altLang="en-US" sz="1000">
                        <a:solidFill>
                          <a:schemeClr val="tx2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332275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 and job title: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823393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Signature: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02282"/>
                  </a:ext>
                </a:extLst>
              </a:tr>
              <a:tr h="576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0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Signed for and on behalf of IGD Services Ltd (Company Number 03357260, registered in England and Wales)</a:t>
                      </a:r>
                      <a:endParaRPr lang="en-GB" altLang="en-US" sz="1000">
                        <a:solidFill>
                          <a:schemeClr val="tx2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000" dirty="0">
                        <a:solidFill>
                          <a:schemeClr val="tx2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05452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 and job title: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221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Signature: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676983"/>
                  </a:ext>
                </a:extLst>
              </a:tr>
            </a:tbl>
          </a:graphicData>
        </a:graphic>
      </p:graphicFrame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5B81F82-CF0E-4BB7-BF7C-524BA667A9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800" y="2159534"/>
            <a:ext cx="4615200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contact name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AB47C75-9ACF-4DC3-9D75-A1EB73955D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6800" y="2517233"/>
            <a:ext cx="4615200" cy="360000"/>
          </a:xfrm>
        </p:spPr>
        <p:txBody>
          <a:bodyPr wrap="square" anchor="ctr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00E3844-5006-4096-A717-6589D3F35E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800" y="2877273"/>
            <a:ext cx="4615200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company address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99FE07B-A796-40A6-9834-F13473C1B9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800" y="3237313"/>
            <a:ext cx="4615200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contact telephone number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0E59511-854C-4771-AA89-A1D88EFF3D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6800" y="3599694"/>
            <a:ext cx="4615200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contact company email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3462401-30D6-47CB-B195-D39E0EF0B1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0936" y="3959734"/>
            <a:ext cx="3389813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value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7D68EE3-E30D-4BFC-B088-D56E87A7D6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40936" y="4677433"/>
            <a:ext cx="3389813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value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D013DE5-9567-4FA8-A7E8-479280A18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9129" y="5037473"/>
            <a:ext cx="1670658" cy="324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value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64E5E7C-DE52-48B9-BF98-49FC36DDF0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9601" y="3283577"/>
            <a:ext cx="3654972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B39BA3C-6E57-4EED-9AB1-34EA073DE3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9601" y="3645342"/>
            <a:ext cx="3654972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EE0DDBC-3BAC-4488-9017-7E1F256C1E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29601" y="4371068"/>
            <a:ext cx="3654971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name and job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2599429-4012-41ED-B5E2-2015CBFC1E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29601" y="5666568"/>
            <a:ext cx="3667588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name and job title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5D8CF1C-34F6-49EE-9AC8-D8443FD63B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06868" y="655240"/>
            <a:ext cx="6206776" cy="276999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email address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55CE8D-C297-45C6-A934-DFAE429F942E}"/>
              </a:ext>
            </a:extLst>
          </p:cNvPr>
          <p:cNvSpPr/>
          <p:nvPr userDrawn="1"/>
        </p:nvSpPr>
        <p:spPr>
          <a:xfrm>
            <a:off x="9264352" y="2375634"/>
            <a:ext cx="2673996" cy="663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GB" sz="1000">
                <a:solidFill>
                  <a:schemeClr val="tx2"/>
                </a:solidFill>
                <a:latin typeface="+mn-lt"/>
                <a:cs typeface="Arial" pitchFamily="34" charset="0"/>
              </a:rPr>
              <a:t>These Agreement Details</a:t>
            </a:r>
          </a:p>
          <a:p>
            <a:pPr marL="171450" lvl="0" indent="-17145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en-US" sz="1000">
                <a:solidFill>
                  <a:schemeClr val="tx2"/>
                </a:solidFill>
                <a:latin typeface="+mn-lt"/>
                <a:cs typeface="Arial" pitchFamily="34" charset="0"/>
              </a:rPr>
              <a:t>Any </a:t>
            </a:r>
            <a:r>
              <a:rPr lang="en-GB" sz="1000">
                <a:solidFill>
                  <a:schemeClr val="tx2"/>
                </a:solidFill>
                <a:latin typeface="+mn-lt"/>
                <a:cs typeface="Arial" pitchFamily="34" charset="0"/>
              </a:rPr>
              <a:t>subsequent Change Control Form completed and signed by both parties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26B2E5E6-44CC-4152-8DC9-C6C2A800B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400" y="216000"/>
            <a:ext cx="821264" cy="360000"/>
          </a:xfrm>
          <a:prstGeom prst="rect">
            <a:avLst/>
          </a:prstGeom>
        </p:spPr>
      </p:pic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49C41A8-BF84-44F6-A3EC-14CF374CEF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43692" y="4317433"/>
            <a:ext cx="3387109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value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C4CD3B7-D992-4825-9B5F-34CF8060ED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1466" y="6498000"/>
            <a:ext cx="10973106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862D02D-486F-4E04-B09B-3EB6B4A200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43691" y="5812668"/>
            <a:ext cx="3387110" cy="324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PO number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BE0425-8B0C-4460-A2A8-A9CC56CF5B3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P125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2813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OS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Costings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637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04616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2000" y="1765900"/>
            <a:ext cx="51228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91" name="Text Placeholder 6">
            <a:extLst>
              <a:ext uri="{FF2B5EF4-FFF2-40B4-BE49-F238E27FC236}">
                <a16:creationId xmlns:a16="http://schemas.microsoft.com/office/drawing/2014/main" id="{F7119DD6-CD3A-4A68-AB47-18E55F4A08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000" y="5716800"/>
            <a:ext cx="51228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Text Placeholder 6">
            <a:extLst>
              <a:ext uri="{FF2B5EF4-FFF2-40B4-BE49-F238E27FC236}">
                <a16:creationId xmlns:a16="http://schemas.microsoft.com/office/drawing/2014/main" id="{4EC03F63-E240-4F5B-A5FC-1F1D433EFE7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2000" y="860616"/>
            <a:ext cx="51228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3">
            <a:extLst>
              <a:ext uri="{FF2B5EF4-FFF2-40B4-BE49-F238E27FC236}">
                <a16:creationId xmlns:a16="http://schemas.microsoft.com/office/drawing/2014/main" id="{4DB7254D-FA08-497D-A88E-23E7C48A9C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5" name="Text Placeholder 6">
            <a:extLst>
              <a:ext uri="{FF2B5EF4-FFF2-40B4-BE49-F238E27FC236}">
                <a16:creationId xmlns:a16="http://schemas.microsoft.com/office/drawing/2014/main" id="{8FFFC295-008D-4648-ADDE-A6355D52D33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70800" y="1765901"/>
            <a:ext cx="51228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6" name="Text Placeholder 6">
            <a:extLst>
              <a:ext uri="{FF2B5EF4-FFF2-40B4-BE49-F238E27FC236}">
                <a16:creationId xmlns:a16="http://schemas.microsoft.com/office/drawing/2014/main" id="{9D93B9C4-94E6-443B-9693-DE1CA429A4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770800" y="5716801"/>
            <a:ext cx="51228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6E35B17A-E320-4AD0-B394-AD1F60D832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770800" y="860617"/>
            <a:ext cx="51228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FDBE82-A6C3-4570-A134-8A1F27592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34C61D-41EF-4850-98E7-A34BA639E49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P126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511023"/>
      </p:ext>
    </p:extLst>
  </p:cSld>
  <p:clrMapOvr>
    <a:masterClrMapping/>
  </p:clrMapOvr>
  <p:hf hd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74" name="Text Placeholder 3">
            <a:extLst>
              <a:ext uri="{FF2B5EF4-FFF2-40B4-BE49-F238E27FC236}">
                <a16:creationId xmlns:a16="http://schemas.microsoft.com/office/drawing/2014/main" id="{4DB7254D-FA08-497D-A88E-23E7C48A9C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C8C826A5-2818-4C81-8CD8-5991BE4763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29450" y="1765900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D23D2DBE-60C1-4355-A41F-3A7DB0C2A63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9450" y="5716800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06943DFC-E298-479E-8803-D10617F1FF0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29450" y="860616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6">
            <a:extLst>
              <a:ext uri="{FF2B5EF4-FFF2-40B4-BE49-F238E27FC236}">
                <a16:creationId xmlns:a16="http://schemas.microsoft.com/office/drawing/2014/main" id="{4FFF75CB-B367-49F8-B91B-93A2B1BDCBB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88800" y="1765900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F549B0B7-D706-4A9C-AC99-D97871FF7C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88800" y="5716800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B4E89ACB-2CCE-40E9-BC6F-80BA575FDF2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88800" y="860616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6">
            <a:extLst>
              <a:ext uri="{FF2B5EF4-FFF2-40B4-BE49-F238E27FC236}">
                <a16:creationId xmlns:a16="http://schemas.microsoft.com/office/drawing/2014/main" id="{99A75F5C-6F51-49AF-9131-4E2B66D7598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552800" y="1765901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5803A5CD-4BC6-471C-84C0-342E0D22D3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552800" y="5716801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6">
            <a:extLst>
              <a:ext uri="{FF2B5EF4-FFF2-40B4-BE49-F238E27FC236}">
                <a16:creationId xmlns:a16="http://schemas.microsoft.com/office/drawing/2014/main" id="{455219E0-CF4E-467D-8385-60DFD39C8CD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552800" y="860617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B65752-94C8-486F-87EB-83BFD7481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18387C-40C4-4C89-821C-9676CD6F7DB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P127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56969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E47A3A-688B-461B-AE4D-1C26D9998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FB431A4-02F8-484B-B2C8-0A42B41E7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384373"/>
            <a:ext cx="5558400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40D037B-A412-4AD0-AD96-37D29DE4F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87C498-8A16-47A2-ACFA-9DC23549378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32320677-72A3-44BD-92ED-29AE4112BA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/>
          <a:lstStyle>
            <a:lvl1pPr algn="ctr">
              <a:defRPr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1C4882-406F-41BF-A1C1-FA08187392F5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490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 - REPORTS, PROPOSALS,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AD80F8-43AE-4391-B874-1F10C02A23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076325" indent="0" algn="l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R</a:t>
            </a:r>
          </a:p>
          <a:p>
            <a:pPr marL="1076325" indent="0" algn="l">
              <a:spcBef>
                <a:spcPts val="600"/>
              </a:spcBef>
              <a:spcAft>
                <a:spcPts val="600"/>
              </a:spcAft>
            </a:pPr>
            <a:r>
              <a:rPr lang="en-US" sz="4400" b="0" dirty="0">
                <a:solidFill>
                  <a:schemeClr val="bg1"/>
                </a:solidFill>
                <a:latin typeface="+mn-lt"/>
              </a:rPr>
              <a:t>Layouts that are great for:</a:t>
            </a:r>
          </a:p>
          <a:p>
            <a:pPr marL="1524000" lvl="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0" dirty="0">
                <a:solidFill>
                  <a:schemeClr val="bg1"/>
                </a:solidFill>
                <a:latin typeface="+mj-lt"/>
              </a:rPr>
              <a:t>Reports</a:t>
            </a:r>
          </a:p>
          <a:p>
            <a:pPr marL="1524000" lvl="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0" dirty="0">
                <a:solidFill>
                  <a:schemeClr val="bg1"/>
                </a:solidFill>
                <a:latin typeface="+mj-lt"/>
              </a:rPr>
              <a:t>Proposals</a:t>
            </a:r>
          </a:p>
          <a:p>
            <a:pPr marL="1524000" lvl="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0" dirty="0">
                <a:solidFill>
                  <a:schemeClr val="bg1"/>
                </a:solidFill>
                <a:latin typeface="+mj-lt"/>
              </a:rPr>
              <a:t>Adding detail to presentations</a:t>
            </a:r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6845F9B1-6094-47FD-B40B-17DB55AAF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827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Covers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024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A19916-044B-45D5-B534-9457DE2767CD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8A66EF-EC3D-4975-B33F-D1A38B7C7074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FA461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 b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 dirty="0"/>
              <a:t>Type Month Year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14C4CCB-8EA0-4818-8A9D-E26790479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30" y="5994000"/>
            <a:ext cx="4022770" cy="43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91E5AE-A952-43CA-B30C-903EAB72C8E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4" name="Picture Placeholder 31">
            <a:extLst>
              <a:ext uri="{FF2B5EF4-FFF2-40B4-BE49-F238E27FC236}">
                <a16:creationId xmlns:a16="http://schemas.microsoft.com/office/drawing/2014/main" id="{7158E980-37EB-4360-BB9F-38699065D4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below to </a:t>
            </a:r>
            <a:br>
              <a:rPr lang="en-US"/>
            </a:br>
            <a:r>
              <a:rPr lang="en-US"/>
              <a:t>insert picture, then </a:t>
            </a:r>
            <a:br>
              <a:rPr lang="en-US"/>
            </a:br>
            <a:r>
              <a:rPr lang="en-US"/>
              <a:t>send to back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436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FD78DA-CCCF-4703-9336-33814DAC5FC5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76758E-934F-4576-90BC-EDD36C79ACAB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FA461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 dirty="0"/>
              <a:t>Type Month Year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0BFC39-C917-420A-B930-E1F495223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891" y="5994000"/>
            <a:ext cx="5516309" cy="43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D88B9C-028F-4564-90B4-5FCB7D24631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31">
            <a:extLst>
              <a:ext uri="{FF2B5EF4-FFF2-40B4-BE49-F238E27FC236}">
                <a16:creationId xmlns:a16="http://schemas.microsoft.com/office/drawing/2014/main" id="{87C64ACE-9BA2-4E7E-A6FF-7406E81864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below to </a:t>
            </a:r>
            <a:br>
              <a:rPr lang="en-US"/>
            </a:br>
            <a:r>
              <a:rPr lang="en-US"/>
              <a:t>insert picture, then </a:t>
            </a:r>
            <a:br>
              <a:rPr lang="en-US"/>
            </a:br>
            <a:r>
              <a:rPr lang="en-US"/>
              <a:t>send to back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087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9B38B0-B920-4FD8-A4C7-FF9E9D99B376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C93D22-CD5F-45DC-B01D-5370DE900504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FA461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 dirty="0"/>
              <a:t>Type Month Year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F81E77-C28F-4952-9B8E-80818B91D4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99" y="5994000"/>
            <a:ext cx="3960001" cy="43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2D00A3-509D-45E5-AA44-909C6569EE0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R3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31">
            <a:extLst>
              <a:ext uri="{FF2B5EF4-FFF2-40B4-BE49-F238E27FC236}">
                <a16:creationId xmlns:a16="http://schemas.microsoft.com/office/drawing/2014/main" id="{5F2DB304-0A57-45EE-AD4C-3821A5EB6C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below to </a:t>
            </a:r>
            <a:br>
              <a:rPr lang="en-US"/>
            </a:br>
            <a:r>
              <a:rPr lang="en-US"/>
              <a:t>insert picture, then </a:t>
            </a:r>
            <a:br>
              <a:rPr lang="en-US"/>
            </a:br>
            <a:r>
              <a:rPr lang="en-US"/>
              <a:t>send to back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320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0294BF-3AB5-46CC-A492-6CF8025C4ECC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A260C-33FC-4B8B-9DDD-1818B3D40F06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FA461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 dirty="0"/>
              <a:t>Type Month Year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E7C8E7-C0B5-42A4-8D0B-63CC6EE8CE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653" y="5994000"/>
            <a:ext cx="3205547" cy="35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55FBF8-91E3-454E-B074-CA551FEA4E9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31">
            <a:extLst>
              <a:ext uri="{FF2B5EF4-FFF2-40B4-BE49-F238E27FC236}">
                <a16:creationId xmlns:a16="http://schemas.microsoft.com/office/drawing/2014/main" id="{79C04742-B99E-4B09-8239-834B506D24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below to </a:t>
            </a:r>
            <a:br>
              <a:rPr lang="en-US"/>
            </a:br>
            <a:r>
              <a:rPr lang="en-US"/>
              <a:t>insert picture, then </a:t>
            </a:r>
            <a:br>
              <a:rPr lang="en-US"/>
            </a:br>
            <a:r>
              <a:rPr lang="en-US"/>
              <a:t>send to back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276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119332-B639-4FE2-B0DD-A7E4FEA1B766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64748-9DCA-4EA9-9B09-8439D4257333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 dirty="0"/>
              <a:t>Type Month Year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57DF4F-2807-4307-910B-733F6B325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88" y="5994000"/>
            <a:ext cx="3434112" cy="349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0AF960-DD7B-4B56-B5FC-3242C73A07F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R5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31">
            <a:extLst>
              <a:ext uri="{FF2B5EF4-FFF2-40B4-BE49-F238E27FC236}">
                <a16:creationId xmlns:a16="http://schemas.microsoft.com/office/drawing/2014/main" id="{C6C049B7-CBBC-4605-8A63-E839719140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below to </a:t>
            </a:r>
            <a:br>
              <a:rPr lang="en-US"/>
            </a:br>
            <a:r>
              <a:rPr lang="en-US"/>
              <a:t>insert picture, then </a:t>
            </a:r>
            <a:br>
              <a:rPr lang="en-US"/>
            </a:br>
            <a:r>
              <a:rPr lang="en-US"/>
              <a:t>send to back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063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36CF7B-21F1-4CF1-9B17-5E4783674B38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8D2E9B-FC78-46E1-AE13-6FD0D2A02082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 dirty="0"/>
              <a:t>Type Month Year</a:t>
            </a:r>
            <a:endParaRPr lang="en-GB" dirty="0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745F40-DDA8-4EC1-BC13-17716D0DB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103" y="5994000"/>
            <a:ext cx="2611097" cy="35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F20158-8686-4B27-93E0-CF887775F30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4" name="Picture Placeholder 31">
            <a:extLst>
              <a:ext uri="{FF2B5EF4-FFF2-40B4-BE49-F238E27FC236}">
                <a16:creationId xmlns:a16="http://schemas.microsoft.com/office/drawing/2014/main" id="{52CFC3AD-7B35-4FCD-A96F-D5FF7517FF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below to </a:t>
            </a:r>
            <a:br>
              <a:rPr lang="en-US"/>
            </a:br>
            <a:r>
              <a:rPr lang="en-US"/>
              <a:t>insert picture, then </a:t>
            </a:r>
            <a:br>
              <a:rPr lang="en-US"/>
            </a:br>
            <a:r>
              <a:rPr lang="en-US"/>
              <a:t>send to back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100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0DFAF2-FD86-497D-8055-38842356D267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5C690B-2311-4E82-ACF1-F65800703284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 dirty="0"/>
              <a:t>Type Month Year</a:t>
            </a:r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63BFAA5-83B7-476F-AFF3-DF04B5B8E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243" y="5994000"/>
            <a:ext cx="2617957" cy="43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29EDF2-941F-467C-BACE-60C09A22E68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4" name="Picture Placeholder 31">
            <a:extLst>
              <a:ext uri="{FF2B5EF4-FFF2-40B4-BE49-F238E27FC236}">
                <a16:creationId xmlns:a16="http://schemas.microsoft.com/office/drawing/2014/main" id="{6C9B4DAE-B764-4C65-A3B1-59238CB54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below to </a:t>
            </a:r>
            <a:br>
              <a:rPr lang="en-US"/>
            </a:br>
            <a:r>
              <a:rPr lang="en-US"/>
              <a:t>insert picture, then </a:t>
            </a:r>
            <a:br>
              <a:rPr lang="en-US"/>
            </a:br>
            <a:r>
              <a:rPr lang="en-US"/>
              <a:t>send to back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23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B2659A-2090-4E8C-8150-FA7EE85BB58F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A63A9A-C2B1-4D43-BB24-FCAFCEC18F23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 dirty="0"/>
              <a:t>Type Month Year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6F7ADE-36E1-4A00-B9F6-F6DFBCD36E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659" y="5994000"/>
            <a:ext cx="4085541" cy="43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606D40-E947-406B-8049-8B20B70DF43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R8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4" name="Picture Placeholder 31">
            <a:extLst>
              <a:ext uri="{FF2B5EF4-FFF2-40B4-BE49-F238E27FC236}">
                <a16:creationId xmlns:a16="http://schemas.microsoft.com/office/drawing/2014/main" id="{B5675994-6A2F-4FD7-BA9E-5627120529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below to </a:t>
            </a:r>
            <a:br>
              <a:rPr lang="en-US"/>
            </a:br>
            <a:r>
              <a:rPr lang="en-US"/>
              <a:t>insert picture, then </a:t>
            </a:r>
            <a:br>
              <a:rPr lang="en-US"/>
            </a:br>
            <a:r>
              <a:rPr lang="en-US"/>
              <a:t>send to back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8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EF8DC-F8FC-4582-80DC-C2C4FDB14D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Dividers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9DC761EF-99AC-4882-A362-22B9590D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275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INTROS AND SUMM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Intros and Summaries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90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F3E42F85-C2BE-4463-AA90-263855E548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400" y="1425600"/>
            <a:ext cx="3336050" cy="4856998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D2ED450A-5742-4697-AC7F-F398FA414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13CAAC75-CF50-4525-9BF4-C0AA66BC0D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4400" y="862675"/>
            <a:ext cx="6936708" cy="34692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10000"/>
              </a:lnSpc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This report was prepared by:</a:t>
            </a:r>
          </a:p>
        </p:txBody>
      </p:sp>
      <p:sp>
        <p:nvSpPr>
          <p:cNvPr id="92" name="Text Placeholder 101">
            <a:extLst>
              <a:ext uri="{FF2B5EF4-FFF2-40B4-BE49-F238E27FC236}">
                <a16:creationId xmlns:a16="http://schemas.microsoft.com/office/drawing/2014/main" id="{5558A915-8132-446E-BF11-B3E38BA2E2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8158" y="1425600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Type short profile</a:t>
            </a:r>
            <a:endParaRPr lang="en-GB" dirty="0"/>
          </a:p>
        </p:txBody>
      </p:sp>
      <p:sp>
        <p:nvSpPr>
          <p:cNvPr id="93" name="Text Placeholder 103">
            <a:extLst>
              <a:ext uri="{FF2B5EF4-FFF2-40B4-BE49-F238E27FC236}">
                <a16:creationId xmlns:a16="http://schemas.microsoft.com/office/drawing/2014/main" id="{1261818A-8A48-4C4A-BCE8-467B060460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200" y="1533600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Secondname</a:t>
            </a:r>
            <a:endParaRPr lang="en-GB" dirty="0"/>
          </a:p>
        </p:txBody>
      </p:sp>
      <p:sp>
        <p:nvSpPr>
          <p:cNvPr id="95" name="Text Placeholder 103">
            <a:extLst>
              <a:ext uri="{FF2B5EF4-FFF2-40B4-BE49-F238E27FC236}">
                <a16:creationId xmlns:a16="http://schemas.microsoft.com/office/drawing/2014/main" id="{FE1AF567-73D4-4593-B899-B4A6A9A15E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2200" y="1775435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76" name="Text Placeholder 103">
            <a:extLst>
              <a:ext uri="{FF2B5EF4-FFF2-40B4-BE49-F238E27FC236}">
                <a16:creationId xmlns:a16="http://schemas.microsoft.com/office/drawing/2014/main" id="{161366A3-2CE5-4337-808C-B324733E0D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02200" y="2180266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  <p:sp>
        <p:nvSpPr>
          <p:cNvPr id="177" name="Text Placeholder 103">
            <a:extLst>
              <a:ext uri="{FF2B5EF4-FFF2-40B4-BE49-F238E27FC236}">
                <a16:creationId xmlns:a16="http://schemas.microsoft.com/office/drawing/2014/main" id="{0DCEA2E7-5383-4852-9CDF-82CF083F3A4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2200" y="2448000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Social Media Handle/URL</a:t>
            </a:r>
            <a:br>
              <a:rPr lang="en-US" dirty="0"/>
            </a:br>
            <a:r>
              <a:rPr lang="en-US" dirty="0"/>
              <a:t>Social Media Handle/URL</a:t>
            </a:r>
            <a:endParaRPr lang="en-GB" dirty="0"/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C20DDF13-9819-4BAC-83DB-C0A14EC39F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7D6B22A-D568-4294-9AF7-A4EDF0749AE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24400" y="1424274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13" name="Picture Placeholder 512">
            <a:extLst>
              <a:ext uri="{FF2B5EF4-FFF2-40B4-BE49-F238E27FC236}">
                <a16:creationId xmlns:a16="http://schemas.microsoft.com/office/drawing/2014/main" id="{7EC56532-1F00-44B9-9C1F-5135808232A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23799" y="3117002"/>
            <a:ext cx="6936708" cy="3166323"/>
          </a:xfrm>
          <a:custGeom>
            <a:avLst/>
            <a:gdLst>
              <a:gd name="connsiteX0" fmla="*/ 0 w 6936708"/>
              <a:gd name="connsiteY0" fmla="*/ 0 h 3166323"/>
              <a:gd name="connsiteX1" fmla="*/ 6936708 w 6936708"/>
              <a:gd name="connsiteY1" fmla="*/ 0 h 3166323"/>
              <a:gd name="connsiteX2" fmla="*/ 6936708 w 6936708"/>
              <a:gd name="connsiteY2" fmla="*/ 2599933 h 3166323"/>
              <a:gd name="connsiteX3" fmla="*/ 5955692 w 6936708"/>
              <a:gd name="connsiteY3" fmla="*/ 3166323 h 3166323"/>
              <a:gd name="connsiteX4" fmla="*/ 0 w 6936708"/>
              <a:gd name="connsiteY4" fmla="*/ 3166323 h 316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708" h="3166323">
                <a:moveTo>
                  <a:pt x="0" y="0"/>
                </a:moveTo>
                <a:lnTo>
                  <a:pt x="6936708" y="0"/>
                </a:lnTo>
                <a:lnTo>
                  <a:pt x="6936708" y="2599933"/>
                </a:lnTo>
                <a:lnTo>
                  <a:pt x="5955692" y="3166323"/>
                </a:lnTo>
                <a:lnTo>
                  <a:pt x="0" y="3166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4F4018-81F0-4A3D-8684-15C05A642FA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R9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D6B9AD5-8506-445B-B60D-C8F52358B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13906"/>
      </p:ext>
    </p:extLst>
  </p:cSld>
  <p:clrMapOvr>
    <a:masterClrMapping/>
  </p:clrMapOvr>
  <p:hf hd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F3E42F85-C2BE-4463-AA90-263855E548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400" y="1425600"/>
            <a:ext cx="3336050" cy="4856998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D2ED450A-5742-4697-AC7F-F398FA414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13CAAC75-CF50-4525-9BF4-C0AA66BC0D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4400" y="862675"/>
            <a:ext cx="6936708" cy="34692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10000"/>
              </a:lnSpc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This report was prepared by:</a:t>
            </a:r>
          </a:p>
        </p:txBody>
      </p:sp>
      <p:sp>
        <p:nvSpPr>
          <p:cNvPr id="92" name="Text Placeholder 101">
            <a:extLst>
              <a:ext uri="{FF2B5EF4-FFF2-40B4-BE49-F238E27FC236}">
                <a16:creationId xmlns:a16="http://schemas.microsoft.com/office/drawing/2014/main" id="{5558A915-8132-446E-BF11-B3E38BA2E2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8158" y="1425600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Type short profile</a:t>
            </a:r>
            <a:endParaRPr lang="en-GB" dirty="0"/>
          </a:p>
        </p:txBody>
      </p:sp>
      <p:sp>
        <p:nvSpPr>
          <p:cNvPr id="93" name="Text Placeholder 103">
            <a:extLst>
              <a:ext uri="{FF2B5EF4-FFF2-40B4-BE49-F238E27FC236}">
                <a16:creationId xmlns:a16="http://schemas.microsoft.com/office/drawing/2014/main" id="{1261818A-8A48-4C4A-BCE8-467B060460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200" y="1533600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Secondname</a:t>
            </a:r>
            <a:endParaRPr lang="en-GB" dirty="0"/>
          </a:p>
        </p:txBody>
      </p:sp>
      <p:sp>
        <p:nvSpPr>
          <p:cNvPr id="95" name="Text Placeholder 103">
            <a:extLst>
              <a:ext uri="{FF2B5EF4-FFF2-40B4-BE49-F238E27FC236}">
                <a16:creationId xmlns:a16="http://schemas.microsoft.com/office/drawing/2014/main" id="{FE1AF567-73D4-4593-B899-B4A6A9A15E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2200" y="1775435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76" name="Text Placeholder 103">
            <a:extLst>
              <a:ext uri="{FF2B5EF4-FFF2-40B4-BE49-F238E27FC236}">
                <a16:creationId xmlns:a16="http://schemas.microsoft.com/office/drawing/2014/main" id="{161366A3-2CE5-4337-808C-B324733E0D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02200" y="2180266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  <p:sp>
        <p:nvSpPr>
          <p:cNvPr id="177" name="Text Placeholder 103">
            <a:extLst>
              <a:ext uri="{FF2B5EF4-FFF2-40B4-BE49-F238E27FC236}">
                <a16:creationId xmlns:a16="http://schemas.microsoft.com/office/drawing/2014/main" id="{0DCEA2E7-5383-4852-9CDF-82CF083F3A4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2200" y="2448000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Social Media Handle/URL</a:t>
            </a:r>
            <a:br>
              <a:rPr lang="en-US" dirty="0"/>
            </a:br>
            <a:r>
              <a:rPr lang="en-US" dirty="0"/>
              <a:t>Social Media Handle/URL</a:t>
            </a:r>
            <a:endParaRPr lang="en-GB" dirty="0"/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C20DDF13-9819-4BAC-83DB-C0A14EC39F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7C98D3C-B45A-4E11-89A1-9D7A4642294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24400" y="1424274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01">
            <a:extLst>
              <a:ext uri="{FF2B5EF4-FFF2-40B4-BE49-F238E27FC236}">
                <a16:creationId xmlns:a16="http://schemas.microsoft.com/office/drawing/2014/main" id="{22D0F9C1-701D-4102-9B5C-47117150F2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67000" y="3116463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Type short profile</a:t>
            </a:r>
            <a:endParaRPr lang="en-GB" dirty="0"/>
          </a:p>
        </p:txBody>
      </p:sp>
      <p:sp>
        <p:nvSpPr>
          <p:cNvPr id="15" name="Text Placeholder 103">
            <a:extLst>
              <a:ext uri="{FF2B5EF4-FFF2-40B4-BE49-F238E27FC236}">
                <a16:creationId xmlns:a16="http://schemas.microsoft.com/office/drawing/2014/main" id="{93A64225-2615-4E8D-86B5-FEF206857B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01042" y="3224463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Secondname</a:t>
            </a:r>
            <a:endParaRPr lang="en-GB" dirty="0"/>
          </a:p>
        </p:txBody>
      </p:sp>
      <p:sp>
        <p:nvSpPr>
          <p:cNvPr id="16" name="Text Placeholder 103">
            <a:extLst>
              <a:ext uri="{FF2B5EF4-FFF2-40B4-BE49-F238E27FC236}">
                <a16:creationId xmlns:a16="http://schemas.microsoft.com/office/drawing/2014/main" id="{6ABBEEBC-C21D-44EA-82BC-B3932792437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01042" y="3466298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Text Placeholder 103">
            <a:extLst>
              <a:ext uri="{FF2B5EF4-FFF2-40B4-BE49-F238E27FC236}">
                <a16:creationId xmlns:a16="http://schemas.microsoft.com/office/drawing/2014/main" id="{4D8DD2C2-0846-4EF5-BB67-3D1294672F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01042" y="3871129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  <p:sp>
        <p:nvSpPr>
          <p:cNvPr id="19" name="Text Placeholder 103">
            <a:extLst>
              <a:ext uri="{FF2B5EF4-FFF2-40B4-BE49-F238E27FC236}">
                <a16:creationId xmlns:a16="http://schemas.microsoft.com/office/drawing/2014/main" id="{78F5C4B2-4537-4058-815E-035FF6DEB0E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01042" y="4138863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Social Media Handle/URL</a:t>
            </a:r>
            <a:br>
              <a:rPr lang="en-US" dirty="0"/>
            </a:br>
            <a:r>
              <a:rPr lang="en-US" dirty="0"/>
              <a:t>Social Media Handle/URL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1C28891-67CB-4B12-96F7-BC6D4316073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423242" y="3115137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64528A-2481-4D35-9653-326EE22D2F8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R10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0193D8E-49D4-49AA-968B-EB47730B8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23736"/>
      </p:ext>
    </p:extLst>
  </p:cSld>
  <p:clrMapOvr>
    <a:masterClrMapping/>
  </p:clrMapOvr>
  <p:hf hd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F3E42F85-C2BE-4463-AA90-263855E548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400" y="1425600"/>
            <a:ext cx="3336050" cy="4856998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D2ED450A-5742-4697-AC7F-F398FA414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13CAAC75-CF50-4525-9BF4-C0AA66BC0D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4400" y="862675"/>
            <a:ext cx="6936708" cy="34692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10000"/>
              </a:lnSpc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This report was prepared by:</a:t>
            </a:r>
          </a:p>
        </p:txBody>
      </p:sp>
      <p:sp>
        <p:nvSpPr>
          <p:cNvPr id="92" name="Text Placeholder 101">
            <a:extLst>
              <a:ext uri="{FF2B5EF4-FFF2-40B4-BE49-F238E27FC236}">
                <a16:creationId xmlns:a16="http://schemas.microsoft.com/office/drawing/2014/main" id="{5558A915-8132-446E-BF11-B3E38BA2E2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8158" y="1425600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Type short profile</a:t>
            </a:r>
            <a:endParaRPr lang="en-GB" dirty="0"/>
          </a:p>
        </p:txBody>
      </p:sp>
      <p:sp>
        <p:nvSpPr>
          <p:cNvPr id="93" name="Text Placeholder 103">
            <a:extLst>
              <a:ext uri="{FF2B5EF4-FFF2-40B4-BE49-F238E27FC236}">
                <a16:creationId xmlns:a16="http://schemas.microsoft.com/office/drawing/2014/main" id="{1261818A-8A48-4C4A-BCE8-467B060460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200" y="1533600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Secondname</a:t>
            </a:r>
            <a:endParaRPr lang="en-GB" dirty="0"/>
          </a:p>
        </p:txBody>
      </p:sp>
      <p:sp>
        <p:nvSpPr>
          <p:cNvPr id="95" name="Text Placeholder 103">
            <a:extLst>
              <a:ext uri="{FF2B5EF4-FFF2-40B4-BE49-F238E27FC236}">
                <a16:creationId xmlns:a16="http://schemas.microsoft.com/office/drawing/2014/main" id="{FE1AF567-73D4-4593-B899-B4A6A9A15E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2200" y="1775435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76" name="Text Placeholder 103">
            <a:extLst>
              <a:ext uri="{FF2B5EF4-FFF2-40B4-BE49-F238E27FC236}">
                <a16:creationId xmlns:a16="http://schemas.microsoft.com/office/drawing/2014/main" id="{161366A3-2CE5-4337-808C-B324733E0D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02200" y="2180266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  <p:sp>
        <p:nvSpPr>
          <p:cNvPr id="177" name="Text Placeholder 103">
            <a:extLst>
              <a:ext uri="{FF2B5EF4-FFF2-40B4-BE49-F238E27FC236}">
                <a16:creationId xmlns:a16="http://schemas.microsoft.com/office/drawing/2014/main" id="{0DCEA2E7-5383-4852-9CDF-82CF083F3A4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2200" y="2448000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Social Media Handle/URL</a:t>
            </a:r>
            <a:br>
              <a:rPr lang="en-US" dirty="0"/>
            </a:br>
            <a:r>
              <a:rPr lang="en-US" dirty="0"/>
              <a:t>Social Media Handle/URL</a:t>
            </a:r>
            <a:endParaRPr lang="en-GB" dirty="0"/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C20DDF13-9819-4BAC-83DB-C0A14EC39F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7B82E07-1520-47B9-937F-AA2A83DD338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24400" y="1424274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01">
            <a:extLst>
              <a:ext uri="{FF2B5EF4-FFF2-40B4-BE49-F238E27FC236}">
                <a16:creationId xmlns:a16="http://schemas.microsoft.com/office/drawing/2014/main" id="{22D0F9C1-701D-4102-9B5C-47117150F2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67000" y="3116463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Type short profile</a:t>
            </a:r>
            <a:endParaRPr lang="en-GB" dirty="0"/>
          </a:p>
        </p:txBody>
      </p:sp>
      <p:sp>
        <p:nvSpPr>
          <p:cNvPr id="15" name="Text Placeholder 103">
            <a:extLst>
              <a:ext uri="{FF2B5EF4-FFF2-40B4-BE49-F238E27FC236}">
                <a16:creationId xmlns:a16="http://schemas.microsoft.com/office/drawing/2014/main" id="{93A64225-2615-4E8D-86B5-FEF206857B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01042" y="3224463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Secondname</a:t>
            </a:r>
            <a:endParaRPr lang="en-GB" dirty="0"/>
          </a:p>
        </p:txBody>
      </p:sp>
      <p:sp>
        <p:nvSpPr>
          <p:cNvPr id="16" name="Text Placeholder 103">
            <a:extLst>
              <a:ext uri="{FF2B5EF4-FFF2-40B4-BE49-F238E27FC236}">
                <a16:creationId xmlns:a16="http://schemas.microsoft.com/office/drawing/2014/main" id="{6ABBEEBC-C21D-44EA-82BC-B3932792437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01042" y="3466298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Text Placeholder 103">
            <a:extLst>
              <a:ext uri="{FF2B5EF4-FFF2-40B4-BE49-F238E27FC236}">
                <a16:creationId xmlns:a16="http://schemas.microsoft.com/office/drawing/2014/main" id="{4D8DD2C2-0846-4EF5-BB67-3D1294672F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01042" y="3871129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  <p:sp>
        <p:nvSpPr>
          <p:cNvPr id="19" name="Text Placeholder 103">
            <a:extLst>
              <a:ext uri="{FF2B5EF4-FFF2-40B4-BE49-F238E27FC236}">
                <a16:creationId xmlns:a16="http://schemas.microsoft.com/office/drawing/2014/main" id="{78F5C4B2-4537-4058-815E-035FF6DEB0E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01042" y="4138863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Social Media Handle/URL</a:t>
            </a:r>
            <a:br>
              <a:rPr lang="en-US" dirty="0"/>
            </a:br>
            <a:r>
              <a:rPr lang="en-US" dirty="0"/>
              <a:t>Social Media Handle/URL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17DA172-218C-4878-A710-2D98E79022E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423242" y="3115137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01">
            <a:extLst>
              <a:ext uri="{FF2B5EF4-FFF2-40B4-BE49-F238E27FC236}">
                <a16:creationId xmlns:a16="http://schemas.microsoft.com/office/drawing/2014/main" id="{04607759-61CC-4F84-81AF-AB8D73D7DF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867000" y="4792869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Type short profile</a:t>
            </a:r>
            <a:endParaRPr lang="en-GB" dirty="0"/>
          </a:p>
        </p:txBody>
      </p:sp>
      <p:sp>
        <p:nvSpPr>
          <p:cNvPr id="23" name="Text Placeholder 103">
            <a:extLst>
              <a:ext uri="{FF2B5EF4-FFF2-40B4-BE49-F238E27FC236}">
                <a16:creationId xmlns:a16="http://schemas.microsoft.com/office/drawing/2014/main" id="{485AFB18-4AF3-4F23-94F8-A5F0907AE8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1042" y="4900869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Secondname</a:t>
            </a:r>
            <a:endParaRPr lang="en-GB" dirty="0"/>
          </a:p>
        </p:txBody>
      </p:sp>
      <p:sp>
        <p:nvSpPr>
          <p:cNvPr id="24" name="Text Placeholder 103">
            <a:extLst>
              <a:ext uri="{FF2B5EF4-FFF2-40B4-BE49-F238E27FC236}">
                <a16:creationId xmlns:a16="http://schemas.microsoft.com/office/drawing/2014/main" id="{94BAD9AB-484D-4CCF-9246-CF17A9BF2D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1042" y="5142704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25" name="Text Placeholder 103">
            <a:extLst>
              <a:ext uri="{FF2B5EF4-FFF2-40B4-BE49-F238E27FC236}">
                <a16:creationId xmlns:a16="http://schemas.microsoft.com/office/drawing/2014/main" id="{8F26C0E6-3A3E-44C6-B10F-7621575E904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01042" y="5547535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  <p:sp>
        <p:nvSpPr>
          <p:cNvPr id="26" name="Text Placeholder 103">
            <a:extLst>
              <a:ext uri="{FF2B5EF4-FFF2-40B4-BE49-F238E27FC236}">
                <a16:creationId xmlns:a16="http://schemas.microsoft.com/office/drawing/2014/main" id="{BD178571-A466-4F33-B6DB-13FD46AB48C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01042" y="5815269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Social Media Handle/URL</a:t>
            </a:r>
            <a:br>
              <a:rPr lang="en-US" dirty="0"/>
            </a:br>
            <a:r>
              <a:rPr lang="en-US" dirty="0"/>
              <a:t>Social Media Handle/URL</a:t>
            </a:r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9E4DD9F-137F-4A3A-9471-335FCFED1F0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423242" y="4791543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6B2813-525C-447B-ABE9-4B0EF55FBAD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R11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C855D2C-D097-4A58-81B8-D2B7634D0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93215"/>
      </p:ext>
    </p:extLst>
  </p:cSld>
  <p:clrMapOvr>
    <a:masterClrMapping/>
  </p:clrMapOvr>
  <p:hf hd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1A2E-C9B0-4008-9184-E046CFE6BCA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864000"/>
            <a:ext cx="3337200" cy="5424013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Executive summary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887C461A-A27A-4047-886B-DC6FCBA668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91400" y="864000"/>
            <a:ext cx="4236600" cy="1659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45B34FF2-FFC9-440F-A987-6465F95407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2746206"/>
            <a:ext cx="4237200" cy="1659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592213C5-25E1-43F6-82D5-28AE922E5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4628413"/>
            <a:ext cx="4237200" cy="1659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3CAA383-F203-4B3B-8095-33B2DADBA1E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3800" y="864000"/>
            <a:ext cx="2436326" cy="1659600"/>
          </a:xfrm>
          <a:custGeom>
            <a:avLst/>
            <a:gdLst>
              <a:gd name="connsiteX0" fmla="*/ 0 w 2436326"/>
              <a:gd name="connsiteY0" fmla="*/ 0 h 1659600"/>
              <a:gd name="connsiteX1" fmla="*/ 2436326 w 2436326"/>
              <a:gd name="connsiteY1" fmla="*/ 0 h 1659600"/>
              <a:gd name="connsiteX2" fmla="*/ 2436326 w 2436326"/>
              <a:gd name="connsiteY2" fmla="*/ 1237238 h 1659600"/>
              <a:gd name="connsiteX3" fmla="*/ 1705526 w 2436326"/>
              <a:gd name="connsiteY3" fmla="*/ 1659165 h 1659600"/>
              <a:gd name="connsiteX4" fmla="*/ 1705526 w 2436326"/>
              <a:gd name="connsiteY4" fmla="*/ 1659600 h 1659600"/>
              <a:gd name="connsiteX5" fmla="*/ 0 w 2436326"/>
              <a:gd name="connsiteY5" fmla="*/ 1659600 h 16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659600">
                <a:moveTo>
                  <a:pt x="0" y="0"/>
                </a:moveTo>
                <a:lnTo>
                  <a:pt x="2436326" y="0"/>
                </a:lnTo>
                <a:lnTo>
                  <a:pt x="2436326" y="1237238"/>
                </a:lnTo>
                <a:lnTo>
                  <a:pt x="1705526" y="1659165"/>
                </a:lnTo>
                <a:lnTo>
                  <a:pt x="1705526" y="1659600"/>
                </a:lnTo>
                <a:lnTo>
                  <a:pt x="0" y="165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E90B01-1AE0-478A-A4CA-ABB951D75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CC3554D-3FE1-4C2D-A938-7B54D29DCCC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3800" y="2746206"/>
            <a:ext cx="2436326" cy="1659600"/>
          </a:xfrm>
          <a:custGeom>
            <a:avLst/>
            <a:gdLst>
              <a:gd name="connsiteX0" fmla="*/ 0 w 2436326"/>
              <a:gd name="connsiteY0" fmla="*/ 0 h 1659600"/>
              <a:gd name="connsiteX1" fmla="*/ 2436326 w 2436326"/>
              <a:gd name="connsiteY1" fmla="*/ 0 h 1659600"/>
              <a:gd name="connsiteX2" fmla="*/ 2436326 w 2436326"/>
              <a:gd name="connsiteY2" fmla="*/ 1237238 h 1659600"/>
              <a:gd name="connsiteX3" fmla="*/ 1705526 w 2436326"/>
              <a:gd name="connsiteY3" fmla="*/ 1659165 h 1659600"/>
              <a:gd name="connsiteX4" fmla="*/ 1705526 w 2436326"/>
              <a:gd name="connsiteY4" fmla="*/ 1659600 h 1659600"/>
              <a:gd name="connsiteX5" fmla="*/ 0 w 2436326"/>
              <a:gd name="connsiteY5" fmla="*/ 1659600 h 16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659600">
                <a:moveTo>
                  <a:pt x="0" y="0"/>
                </a:moveTo>
                <a:lnTo>
                  <a:pt x="2436326" y="0"/>
                </a:lnTo>
                <a:lnTo>
                  <a:pt x="2436326" y="1237238"/>
                </a:lnTo>
                <a:lnTo>
                  <a:pt x="1705526" y="1659165"/>
                </a:lnTo>
                <a:lnTo>
                  <a:pt x="1705526" y="1659600"/>
                </a:lnTo>
                <a:lnTo>
                  <a:pt x="0" y="165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6F84D44-CFA3-4CB9-B466-5FDF2583521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423800" y="4628413"/>
            <a:ext cx="2436326" cy="1659600"/>
          </a:xfrm>
          <a:custGeom>
            <a:avLst/>
            <a:gdLst>
              <a:gd name="connsiteX0" fmla="*/ 0 w 2436326"/>
              <a:gd name="connsiteY0" fmla="*/ 0 h 1659600"/>
              <a:gd name="connsiteX1" fmla="*/ 2436326 w 2436326"/>
              <a:gd name="connsiteY1" fmla="*/ 0 h 1659600"/>
              <a:gd name="connsiteX2" fmla="*/ 2436326 w 2436326"/>
              <a:gd name="connsiteY2" fmla="*/ 1237238 h 1659600"/>
              <a:gd name="connsiteX3" fmla="*/ 1705526 w 2436326"/>
              <a:gd name="connsiteY3" fmla="*/ 1659165 h 1659600"/>
              <a:gd name="connsiteX4" fmla="*/ 1705526 w 2436326"/>
              <a:gd name="connsiteY4" fmla="*/ 1659600 h 1659600"/>
              <a:gd name="connsiteX5" fmla="*/ 0 w 2436326"/>
              <a:gd name="connsiteY5" fmla="*/ 1659600 h 16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659600">
                <a:moveTo>
                  <a:pt x="0" y="0"/>
                </a:moveTo>
                <a:lnTo>
                  <a:pt x="2436326" y="0"/>
                </a:lnTo>
                <a:lnTo>
                  <a:pt x="2436326" y="1237238"/>
                </a:lnTo>
                <a:lnTo>
                  <a:pt x="1705526" y="1659165"/>
                </a:lnTo>
                <a:lnTo>
                  <a:pt x="1705526" y="1659600"/>
                </a:lnTo>
                <a:lnTo>
                  <a:pt x="0" y="165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C1C6D7-51F8-480E-9100-42208C61844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R12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0398D05-DC0F-44DC-8863-101A8D207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57723"/>
      </p:ext>
    </p:extLst>
  </p:cSld>
  <p:clrMapOvr>
    <a:masterClrMapping/>
  </p:clrMapOvr>
  <p:hf hd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1A2E-C9B0-4008-9184-E046CFE6BCA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864000"/>
            <a:ext cx="3337200" cy="5424013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Executive summary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887C461A-A27A-4047-886B-DC6FCBA668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91400" y="864000"/>
            <a:ext cx="4236600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35B57315-3FA8-4362-9273-3030D91F59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91400" y="2265691"/>
            <a:ext cx="4237200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45B34FF2-FFC9-440F-A987-6465F95407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3667382"/>
            <a:ext cx="4237200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592213C5-25E1-43F6-82D5-28AE922E5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5069074"/>
            <a:ext cx="4237200" cy="11952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2969A1-CF8F-4C67-8408-A999B3ED4F0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3800" y="864000"/>
            <a:ext cx="2436326" cy="1191600"/>
          </a:xfrm>
          <a:custGeom>
            <a:avLst/>
            <a:gdLst>
              <a:gd name="connsiteX0" fmla="*/ 0 w 2436326"/>
              <a:gd name="connsiteY0" fmla="*/ 0 h 1191600"/>
              <a:gd name="connsiteX1" fmla="*/ 2436326 w 2436326"/>
              <a:gd name="connsiteY1" fmla="*/ 0 h 1191600"/>
              <a:gd name="connsiteX2" fmla="*/ 2436326 w 2436326"/>
              <a:gd name="connsiteY2" fmla="*/ 769238 h 1191600"/>
              <a:gd name="connsiteX3" fmla="*/ 1705526 w 2436326"/>
              <a:gd name="connsiteY3" fmla="*/ 1191165 h 1191600"/>
              <a:gd name="connsiteX4" fmla="*/ 1705526 w 2436326"/>
              <a:gd name="connsiteY4" fmla="*/ 1191600 h 1191600"/>
              <a:gd name="connsiteX5" fmla="*/ 0 w 2436326"/>
              <a:gd name="connsiteY5" fmla="*/ 1191600 h 11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191600">
                <a:moveTo>
                  <a:pt x="0" y="0"/>
                </a:moveTo>
                <a:lnTo>
                  <a:pt x="2436326" y="0"/>
                </a:lnTo>
                <a:lnTo>
                  <a:pt x="2436326" y="769238"/>
                </a:lnTo>
                <a:lnTo>
                  <a:pt x="1705526" y="1191165"/>
                </a:lnTo>
                <a:lnTo>
                  <a:pt x="1705526" y="1191600"/>
                </a:lnTo>
                <a:lnTo>
                  <a:pt x="0" y="119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E90B01-1AE0-478A-A4CA-ABB951D75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9D2DE85-4017-4F43-81C8-D561FB21D1C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423800" y="2265691"/>
            <a:ext cx="2436326" cy="1191600"/>
          </a:xfrm>
          <a:custGeom>
            <a:avLst/>
            <a:gdLst>
              <a:gd name="connsiteX0" fmla="*/ 0 w 2436326"/>
              <a:gd name="connsiteY0" fmla="*/ 0 h 1191600"/>
              <a:gd name="connsiteX1" fmla="*/ 2436326 w 2436326"/>
              <a:gd name="connsiteY1" fmla="*/ 0 h 1191600"/>
              <a:gd name="connsiteX2" fmla="*/ 2436326 w 2436326"/>
              <a:gd name="connsiteY2" fmla="*/ 769238 h 1191600"/>
              <a:gd name="connsiteX3" fmla="*/ 1705526 w 2436326"/>
              <a:gd name="connsiteY3" fmla="*/ 1191165 h 1191600"/>
              <a:gd name="connsiteX4" fmla="*/ 1705526 w 2436326"/>
              <a:gd name="connsiteY4" fmla="*/ 1191600 h 1191600"/>
              <a:gd name="connsiteX5" fmla="*/ 0 w 2436326"/>
              <a:gd name="connsiteY5" fmla="*/ 1191600 h 11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191600">
                <a:moveTo>
                  <a:pt x="0" y="0"/>
                </a:moveTo>
                <a:lnTo>
                  <a:pt x="2436326" y="0"/>
                </a:lnTo>
                <a:lnTo>
                  <a:pt x="2436326" y="769238"/>
                </a:lnTo>
                <a:lnTo>
                  <a:pt x="1705526" y="1191165"/>
                </a:lnTo>
                <a:lnTo>
                  <a:pt x="1705526" y="1191600"/>
                </a:lnTo>
                <a:lnTo>
                  <a:pt x="0" y="119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B9CA462-AF5D-4E65-AE91-CE2D610D653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3800" y="3667382"/>
            <a:ext cx="2436326" cy="1191600"/>
          </a:xfrm>
          <a:custGeom>
            <a:avLst/>
            <a:gdLst>
              <a:gd name="connsiteX0" fmla="*/ 0 w 2436326"/>
              <a:gd name="connsiteY0" fmla="*/ 0 h 1191600"/>
              <a:gd name="connsiteX1" fmla="*/ 2436326 w 2436326"/>
              <a:gd name="connsiteY1" fmla="*/ 0 h 1191600"/>
              <a:gd name="connsiteX2" fmla="*/ 2436326 w 2436326"/>
              <a:gd name="connsiteY2" fmla="*/ 769238 h 1191600"/>
              <a:gd name="connsiteX3" fmla="*/ 1705526 w 2436326"/>
              <a:gd name="connsiteY3" fmla="*/ 1191165 h 1191600"/>
              <a:gd name="connsiteX4" fmla="*/ 1705526 w 2436326"/>
              <a:gd name="connsiteY4" fmla="*/ 1191600 h 1191600"/>
              <a:gd name="connsiteX5" fmla="*/ 0 w 2436326"/>
              <a:gd name="connsiteY5" fmla="*/ 1191600 h 11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191600">
                <a:moveTo>
                  <a:pt x="0" y="0"/>
                </a:moveTo>
                <a:lnTo>
                  <a:pt x="2436326" y="0"/>
                </a:lnTo>
                <a:lnTo>
                  <a:pt x="2436326" y="769238"/>
                </a:lnTo>
                <a:lnTo>
                  <a:pt x="1705526" y="1191165"/>
                </a:lnTo>
                <a:lnTo>
                  <a:pt x="1705526" y="1191600"/>
                </a:lnTo>
                <a:lnTo>
                  <a:pt x="0" y="119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7A6CD62-7100-4C57-B606-FD3403067DD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423800" y="5069074"/>
            <a:ext cx="2436326" cy="1195200"/>
          </a:xfrm>
          <a:custGeom>
            <a:avLst/>
            <a:gdLst>
              <a:gd name="connsiteX0" fmla="*/ 0 w 2436326"/>
              <a:gd name="connsiteY0" fmla="*/ 0 h 1195200"/>
              <a:gd name="connsiteX1" fmla="*/ 2436326 w 2436326"/>
              <a:gd name="connsiteY1" fmla="*/ 0 h 1195200"/>
              <a:gd name="connsiteX2" fmla="*/ 2436326 w 2436326"/>
              <a:gd name="connsiteY2" fmla="*/ 772838 h 1195200"/>
              <a:gd name="connsiteX3" fmla="*/ 1705526 w 2436326"/>
              <a:gd name="connsiteY3" fmla="*/ 1194765 h 1195200"/>
              <a:gd name="connsiteX4" fmla="*/ 1705526 w 2436326"/>
              <a:gd name="connsiteY4" fmla="*/ 1195200 h 1195200"/>
              <a:gd name="connsiteX5" fmla="*/ 0 w 2436326"/>
              <a:gd name="connsiteY5" fmla="*/ 1195200 h 11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195200">
                <a:moveTo>
                  <a:pt x="0" y="0"/>
                </a:moveTo>
                <a:lnTo>
                  <a:pt x="2436326" y="0"/>
                </a:lnTo>
                <a:lnTo>
                  <a:pt x="2436326" y="772838"/>
                </a:lnTo>
                <a:lnTo>
                  <a:pt x="1705526" y="1194765"/>
                </a:lnTo>
                <a:lnTo>
                  <a:pt x="1705526" y="1195200"/>
                </a:lnTo>
                <a:lnTo>
                  <a:pt x="0" y="119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CAB9C8-D7C1-43F1-93FB-6037B05D521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R13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6AA0824-C81E-46BA-8557-CD0E26E19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2811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1A2E-C9B0-4008-9184-E046CFE6BCA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864000"/>
            <a:ext cx="3337200" cy="5424013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Executive summary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887C461A-A27A-4047-886B-DC6FCBA668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8800" y="864000"/>
            <a:ext cx="51192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35B57315-3FA8-4362-9273-3030D91F59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08800" y="1992303"/>
            <a:ext cx="51198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45B34FF2-FFC9-440F-A987-6465F95407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08800" y="3120606"/>
            <a:ext cx="51198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592213C5-25E1-43F6-82D5-28AE922E5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08800" y="4248909"/>
            <a:ext cx="51198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0F4589-68F8-4656-95E6-0A894542D32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3800" y="864000"/>
            <a:ext cx="1562400" cy="910800"/>
          </a:xfrm>
          <a:custGeom>
            <a:avLst/>
            <a:gdLst>
              <a:gd name="connsiteX0" fmla="*/ 0 w 1562400"/>
              <a:gd name="connsiteY0" fmla="*/ 0 h 910800"/>
              <a:gd name="connsiteX1" fmla="*/ 1562400 w 1562400"/>
              <a:gd name="connsiteY1" fmla="*/ 0 h 910800"/>
              <a:gd name="connsiteX2" fmla="*/ 1562400 w 1562400"/>
              <a:gd name="connsiteY2" fmla="*/ 640322 h 910800"/>
              <a:gd name="connsiteX3" fmla="*/ 1094400 w 1562400"/>
              <a:gd name="connsiteY3" fmla="*/ 910522 h 910800"/>
              <a:gd name="connsiteX4" fmla="*/ 1094400 w 1562400"/>
              <a:gd name="connsiteY4" fmla="*/ 910800 h 910800"/>
              <a:gd name="connsiteX5" fmla="*/ 0 w 1562400"/>
              <a:gd name="connsiteY5" fmla="*/ 91080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910800">
                <a:moveTo>
                  <a:pt x="0" y="0"/>
                </a:moveTo>
                <a:lnTo>
                  <a:pt x="1562400" y="0"/>
                </a:lnTo>
                <a:lnTo>
                  <a:pt x="1562400" y="640322"/>
                </a:lnTo>
                <a:lnTo>
                  <a:pt x="1094400" y="910522"/>
                </a:lnTo>
                <a:lnTo>
                  <a:pt x="1094400" y="910800"/>
                </a:lnTo>
                <a:lnTo>
                  <a:pt x="0" y="91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E90B01-1AE0-478A-A4CA-ABB951D75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C668DB7-3C2C-4BD9-8CE9-AB05F39D4E3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423800" y="1992303"/>
            <a:ext cx="1562400" cy="910800"/>
          </a:xfrm>
          <a:custGeom>
            <a:avLst/>
            <a:gdLst>
              <a:gd name="connsiteX0" fmla="*/ 0 w 1562400"/>
              <a:gd name="connsiteY0" fmla="*/ 0 h 910800"/>
              <a:gd name="connsiteX1" fmla="*/ 1562400 w 1562400"/>
              <a:gd name="connsiteY1" fmla="*/ 0 h 910800"/>
              <a:gd name="connsiteX2" fmla="*/ 1562400 w 1562400"/>
              <a:gd name="connsiteY2" fmla="*/ 640322 h 910800"/>
              <a:gd name="connsiteX3" fmla="*/ 1094400 w 1562400"/>
              <a:gd name="connsiteY3" fmla="*/ 910522 h 910800"/>
              <a:gd name="connsiteX4" fmla="*/ 1094400 w 1562400"/>
              <a:gd name="connsiteY4" fmla="*/ 910800 h 910800"/>
              <a:gd name="connsiteX5" fmla="*/ 0 w 1562400"/>
              <a:gd name="connsiteY5" fmla="*/ 91080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910800">
                <a:moveTo>
                  <a:pt x="0" y="0"/>
                </a:moveTo>
                <a:lnTo>
                  <a:pt x="1562400" y="0"/>
                </a:lnTo>
                <a:lnTo>
                  <a:pt x="1562400" y="640322"/>
                </a:lnTo>
                <a:lnTo>
                  <a:pt x="1094400" y="910522"/>
                </a:lnTo>
                <a:lnTo>
                  <a:pt x="1094400" y="910800"/>
                </a:lnTo>
                <a:lnTo>
                  <a:pt x="0" y="91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C6B2FFA-FCD6-4FD2-A8D9-DCA8E8FAA35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3800" y="3120606"/>
            <a:ext cx="1562400" cy="910800"/>
          </a:xfrm>
          <a:custGeom>
            <a:avLst/>
            <a:gdLst>
              <a:gd name="connsiteX0" fmla="*/ 0 w 1562400"/>
              <a:gd name="connsiteY0" fmla="*/ 0 h 910800"/>
              <a:gd name="connsiteX1" fmla="*/ 1562400 w 1562400"/>
              <a:gd name="connsiteY1" fmla="*/ 0 h 910800"/>
              <a:gd name="connsiteX2" fmla="*/ 1562400 w 1562400"/>
              <a:gd name="connsiteY2" fmla="*/ 640322 h 910800"/>
              <a:gd name="connsiteX3" fmla="*/ 1094400 w 1562400"/>
              <a:gd name="connsiteY3" fmla="*/ 910522 h 910800"/>
              <a:gd name="connsiteX4" fmla="*/ 1094400 w 1562400"/>
              <a:gd name="connsiteY4" fmla="*/ 910800 h 910800"/>
              <a:gd name="connsiteX5" fmla="*/ 0 w 1562400"/>
              <a:gd name="connsiteY5" fmla="*/ 91080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910800">
                <a:moveTo>
                  <a:pt x="0" y="0"/>
                </a:moveTo>
                <a:lnTo>
                  <a:pt x="1562400" y="0"/>
                </a:lnTo>
                <a:lnTo>
                  <a:pt x="1562400" y="640322"/>
                </a:lnTo>
                <a:lnTo>
                  <a:pt x="1094400" y="910522"/>
                </a:lnTo>
                <a:lnTo>
                  <a:pt x="1094400" y="910800"/>
                </a:lnTo>
                <a:lnTo>
                  <a:pt x="0" y="91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D7FE555-5338-41DE-88FB-32D9E830D52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423800" y="4248909"/>
            <a:ext cx="1562400" cy="910800"/>
          </a:xfrm>
          <a:custGeom>
            <a:avLst/>
            <a:gdLst>
              <a:gd name="connsiteX0" fmla="*/ 0 w 1562400"/>
              <a:gd name="connsiteY0" fmla="*/ 0 h 910800"/>
              <a:gd name="connsiteX1" fmla="*/ 1562400 w 1562400"/>
              <a:gd name="connsiteY1" fmla="*/ 0 h 910800"/>
              <a:gd name="connsiteX2" fmla="*/ 1562400 w 1562400"/>
              <a:gd name="connsiteY2" fmla="*/ 640322 h 910800"/>
              <a:gd name="connsiteX3" fmla="*/ 1094400 w 1562400"/>
              <a:gd name="connsiteY3" fmla="*/ 910522 h 910800"/>
              <a:gd name="connsiteX4" fmla="*/ 1094400 w 1562400"/>
              <a:gd name="connsiteY4" fmla="*/ 910800 h 910800"/>
              <a:gd name="connsiteX5" fmla="*/ 0 w 1562400"/>
              <a:gd name="connsiteY5" fmla="*/ 91080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910800">
                <a:moveTo>
                  <a:pt x="0" y="0"/>
                </a:moveTo>
                <a:lnTo>
                  <a:pt x="1562400" y="0"/>
                </a:lnTo>
                <a:lnTo>
                  <a:pt x="1562400" y="640322"/>
                </a:lnTo>
                <a:lnTo>
                  <a:pt x="1094400" y="910522"/>
                </a:lnTo>
                <a:lnTo>
                  <a:pt x="1094400" y="910800"/>
                </a:lnTo>
                <a:lnTo>
                  <a:pt x="0" y="91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524F9B2-36A4-4988-A0C8-E8418367785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423800" y="5377213"/>
            <a:ext cx="1562400" cy="910800"/>
          </a:xfrm>
          <a:custGeom>
            <a:avLst/>
            <a:gdLst>
              <a:gd name="connsiteX0" fmla="*/ 0 w 1562400"/>
              <a:gd name="connsiteY0" fmla="*/ 0 h 910800"/>
              <a:gd name="connsiteX1" fmla="*/ 1562400 w 1562400"/>
              <a:gd name="connsiteY1" fmla="*/ 0 h 910800"/>
              <a:gd name="connsiteX2" fmla="*/ 1562400 w 1562400"/>
              <a:gd name="connsiteY2" fmla="*/ 640322 h 910800"/>
              <a:gd name="connsiteX3" fmla="*/ 1094400 w 1562400"/>
              <a:gd name="connsiteY3" fmla="*/ 910522 h 910800"/>
              <a:gd name="connsiteX4" fmla="*/ 1094400 w 1562400"/>
              <a:gd name="connsiteY4" fmla="*/ 910800 h 910800"/>
              <a:gd name="connsiteX5" fmla="*/ 0 w 1562400"/>
              <a:gd name="connsiteY5" fmla="*/ 91080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910800">
                <a:moveTo>
                  <a:pt x="0" y="0"/>
                </a:moveTo>
                <a:lnTo>
                  <a:pt x="1562400" y="0"/>
                </a:lnTo>
                <a:lnTo>
                  <a:pt x="1562400" y="640322"/>
                </a:lnTo>
                <a:lnTo>
                  <a:pt x="1094400" y="910522"/>
                </a:lnTo>
                <a:lnTo>
                  <a:pt x="1094400" y="910800"/>
                </a:lnTo>
                <a:lnTo>
                  <a:pt x="0" y="91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BCE3D8-9D86-4956-8945-49975FAC2BA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08800" y="5377213"/>
            <a:ext cx="51198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D28297-34CD-47FC-A1C9-4BBB1B2A641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R14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7892EE9-621A-4BCF-98BF-C1EB3B7A0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0725"/>
      </p:ext>
    </p:extLst>
  </p:cSld>
  <p:clrMapOvr>
    <a:masterClrMapping/>
  </p:clrMapOvr>
  <p:hf hd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1A2E-C9B0-4008-9184-E046CFE6BCA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864000"/>
            <a:ext cx="3337200" cy="5424013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Executive summary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887C461A-A27A-4047-886B-DC6FCBA668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2326" y="864000"/>
            <a:ext cx="512567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35B57315-3FA8-4362-9273-3030D91F59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02200" y="1804803"/>
            <a:ext cx="5126400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45B34FF2-FFC9-440F-A987-6465F95407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02200" y="2745606"/>
            <a:ext cx="5126400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592213C5-25E1-43F6-82D5-28AE922E5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02200" y="3686409"/>
            <a:ext cx="5126400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5912E15-AF90-451B-A6A4-34F7EB27248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3800" y="864000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E90B01-1AE0-478A-A4CA-ABB951D75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9A17DD9-1A22-49A8-8550-FCC248ED9C68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423800" y="1804803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246D71E-2D71-4E57-9D0B-7C7C812E26A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3800" y="2745606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AF855C6-BF86-452B-9410-E258FB3A2F7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423800" y="3686409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6EAF7D1-E136-437D-B0E8-E4A9D97D3AB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423800" y="4627212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BCE3D8-9D86-4956-8945-49975FAC2BA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02200" y="4627212"/>
            <a:ext cx="5126400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DA9D319-271A-4EF1-B574-2EDCA17CAE34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423800" y="5568013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3B08ED0-1EF8-4167-95E3-6D339B1FF2E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02200" y="5568013"/>
            <a:ext cx="5126400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E52264-C404-4452-905F-191167E02B8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R15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9D986A2-4A66-4387-8CC0-FC28A4C92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10394"/>
      </p:ext>
    </p:extLst>
  </p:cSld>
  <p:clrMapOvr>
    <a:masterClrMapping/>
  </p:clrMapOvr>
  <p:hf hd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NUMBER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Numbered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lists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367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x3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5E5E315-BFAD-4BB8-BB5A-CD2974AD4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3366600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BE769CFE-9F86-4D2F-9F55-01DF578A6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961219"/>
            <a:ext cx="802561" cy="410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D9DE5-6DDE-4C9D-898F-76930C7D01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FE4DA3-D967-44C8-9678-12AE482BA4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771704"/>
            <a:ext cx="763200" cy="410954"/>
          </a:xfrm>
          <a:prstGeom prst="rect">
            <a:avLst/>
          </a:prstGeom>
        </p:spPr>
      </p:pic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9A82DE4E-073F-4D10-8E9B-39028C50FA7B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1426381"/>
            <a:ext cx="3337200" cy="4290838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B0980801-52E2-4B68-BE98-7675D91FB2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13600" y="1426381"/>
            <a:ext cx="60156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5D2EF948-8AEF-4971-B608-584FF1C347E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13000" y="3021000"/>
            <a:ext cx="60156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1" name="Text Placeholder 3">
            <a:extLst>
              <a:ext uri="{FF2B5EF4-FFF2-40B4-BE49-F238E27FC236}">
                <a16:creationId xmlns:a16="http://schemas.microsoft.com/office/drawing/2014/main" id="{8815393E-130C-4C16-A09A-3D3DF8FDBF4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13000" y="4615619"/>
            <a:ext cx="6015600" cy="1101600"/>
          </a:xfrm>
        </p:spPr>
        <p:txBody>
          <a:bodyPr lIns="0" tIns="0" rIns="0" bIns="0" anchor="ctr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D57D5D-ECA4-4BB4-8CE9-800BF3B57E5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R16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7F5FE67-A47A-4A20-9E9C-418012B8E5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4438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93A4F2-23F4-45C3-B3B3-2625C2A7CAF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974D39-EC69-4E3E-A877-3F3D311EB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29" y="5753463"/>
            <a:ext cx="1575304" cy="496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53203A-A70F-473C-9A8D-1B1A97C6D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B8E0CB5-4042-4F4F-A32B-2951E01C7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16EB93-002C-454B-B9E0-9A5B8F77840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972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D9DE5-6DDE-4C9D-898F-76930C7D01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C0D1D03-FE5F-4537-AFF8-33383CECA11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659DF7-899D-461C-955F-F97FCBB6E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3366600"/>
            <a:ext cx="811473" cy="41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E3F572-2F2C-4DC6-BC33-8878B040B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961219"/>
            <a:ext cx="802561" cy="41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A3FCB9-23DA-495A-A909-324F6EC13B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771704"/>
            <a:ext cx="763200" cy="41095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A9FF293-0B1E-4B0A-8B9C-8BF4AA9C71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13600" y="1426381"/>
            <a:ext cx="60156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FDA3A18-6D02-4144-B95D-5A98304180D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13000" y="3021000"/>
            <a:ext cx="60156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7E59ED9-7FC4-4D5B-8EE5-4C28753F99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13000" y="4615619"/>
            <a:ext cx="60156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728680-1BF9-4425-AD6B-C22BB835FFF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R17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0F498A9-7447-409D-B28F-5D643349F2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01531"/>
      </p:ext>
    </p:extLst>
  </p:cSld>
  <p:clrMapOvr>
    <a:masterClrMapping/>
  </p:clrMapOvr>
  <p:hf hd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x3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5E5E315-BFAD-4BB8-BB5A-CD2974AD4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3366600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BE769CFE-9F86-4D2F-9F55-01DF578A6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961219"/>
            <a:ext cx="802561" cy="410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D9DE5-6DDE-4C9D-898F-76930C7D01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FE4DA3-D967-44C8-9678-12AE482BA4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771704"/>
            <a:ext cx="763200" cy="410954"/>
          </a:xfrm>
          <a:prstGeom prst="rect">
            <a:avLst/>
          </a:prstGeom>
        </p:spPr>
      </p:pic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9A82DE4E-073F-4D10-8E9B-39028C50FA7B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1426381"/>
            <a:ext cx="3337200" cy="4290838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B0980801-52E2-4B68-BE98-7675D91FB2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92000" y="1426381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5D2EF948-8AEF-4971-B608-584FF1C347E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3021000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1" name="Text Placeholder 3">
            <a:extLst>
              <a:ext uri="{FF2B5EF4-FFF2-40B4-BE49-F238E27FC236}">
                <a16:creationId xmlns:a16="http://schemas.microsoft.com/office/drawing/2014/main" id="{8815393E-130C-4C16-A09A-3D3DF8FDBF4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4615619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57821424-330D-42C8-B93F-46C6ECA68D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1426381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55685630-1FA4-4D79-A8B1-E784092E5F0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2240" y="3021000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ACEF77A4-EE9C-4551-BDA4-53F87B38227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2240" y="4615619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8A4BB9-F090-48D1-B4D5-C96C4C7E402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R18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A45CC62-627D-4754-B4B3-D544814960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8742"/>
      </p:ext>
    </p:extLst>
  </p:cSld>
  <p:clrMapOvr>
    <a:masterClrMapping/>
  </p:clrMapOvr>
  <p:hf hd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x3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5E5E315-BFAD-4BB8-BB5A-CD2974AD4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3366600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BE769CFE-9F86-4D2F-9F55-01DF578A6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961219"/>
            <a:ext cx="802561" cy="410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D9DE5-6DDE-4C9D-898F-76930C7D01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FE4DA3-D967-44C8-9678-12AE482BA4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771704"/>
            <a:ext cx="763200" cy="410954"/>
          </a:xfrm>
          <a:prstGeom prst="rect">
            <a:avLst/>
          </a:prstGeom>
        </p:spPr>
      </p:pic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B0980801-52E2-4B68-BE98-7675D91FB2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92000" y="1426381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5D2EF948-8AEF-4971-B608-584FF1C347E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3021000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1" name="Text Placeholder 3">
            <a:extLst>
              <a:ext uri="{FF2B5EF4-FFF2-40B4-BE49-F238E27FC236}">
                <a16:creationId xmlns:a16="http://schemas.microsoft.com/office/drawing/2014/main" id="{8815393E-130C-4C16-A09A-3D3DF8FDBF4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4615619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57821424-330D-42C8-B93F-46C6ECA68D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1426381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55685630-1FA4-4D79-A8B1-E784092E5F0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2240" y="3021000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ACEF77A4-EE9C-4551-BDA4-53F87B38227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2240" y="4615619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0925C03-E148-4ADD-89A0-619B7C2C477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6A748-A4D3-447F-BD4B-83B57384BDD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R19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25FD020-430A-492E-8A8F-EDA1779DDA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11505"/>
      </p:ext>
    </p:extLst>
  </p:cSld>
  <p:clrMapOvr>
    <a:masterClrMapping/>
  </p:clrMapOvr>
  <p:hf hd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x4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E336DE68-0D4C-4F36-919B-F1A776530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656291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F2F1E50-3EF2-41FE-BEBC-AE46562B5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057982"/>
            <a:ext cx="802561" cy="4104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6FEE2A8-89FB-450B-BC92-D33FA5F3A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461474"/>
            <a:ext cx="839039" cy="410400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8EDE68-1994-4C96-8288-8662F65AD8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EAF598E-E623-4C10-8F51-DF7D772A0C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254323"/>
            <a:ext cx="763200" cy="410954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4F68829-1DDC-4F2A-BE84-3DEE5760CC4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D2D5AF0-0ADD-4D98-8C4A-C97C698AFB0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1506" y="2265691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422B27A-0177-406C-93F8-760DA24276C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1506" y="3667382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DAB6E2A-A5C4-4ABC-9A29-B90747BABA9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5069074"/>
            <a:ext cx="5997094" cy="11952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CFFBE967-5A60-468B-A030-5DC5F6CA4EF1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7DF18-0EC9-42D8-9E51-C692BC43DFE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R20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2D812A5-8B6C-49F6-AED7-5099F1F2D0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3119"/>
      </p:ext>
    </p:extLst>
  </p:cSld>
  <p:clrMapOvr>
    <a:masterClrMapping/>
  </p:clrMapOvr>
  <p:hf hd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x4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E336DE68-0D4C-4F36-919B-F1A776530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656291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F2F1E50-3EF2-41FE-BEBC-AE46562B5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057982"/>
            <a:ext cx="802561" cy="4104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6FEE2A8-89FB-450B-BC92-D33FA5F3A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461474"/>
            <a:ext cx="839039" cy="410400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8EDE68-1994-4C96-8288-8662F65AD8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EAF598E-E623-4C10-8F51-DF7D772A0C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254323"/>
            <a:ext cx="763200" cy="410954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4F68829-1DDC-4F2A-BE84-3DEE5760CC4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D2D5AF0-0ADD-4D98-8C4A-C97C698AFB0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1506" y="2265691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422B27A-0177-406C-93F8-760DA24276C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1506" y="3667382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DAB6E2A-A5C4-4ABC-9A29-B90747BABA9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5069074"/>
            <a:ext cx="5997094" cy="11952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BBD9B9A-943D-4B9D-ADF8-14DDB2DE2749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8367B4-2012-48F2-AA66-F9C7D2F0996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R21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4626232-1239-4F7B-87C9-E928D34310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20318"/>
      </p:ext>
    </p:extLst>
  </p:cSld>
  <p:clrMapOvr>
    <a:masterClrMapping/>
  </p:clrMapOvr>
  <p:hf hd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x4</a:t>
            </a:r>
          </a:p>
        </p:txBody>
      </p:sp>
      <p:sp>
        <p:nvSpPr>
          <p:cNvPr id="182" name="Text Placeholder 6">
            <a:extLst>
              <a:ext uri="{FF2B5EF4-FFF2-40B4-BE49-F238E27FC236}">
                <a16:creationId xmlns:a16="http://schemas.microsoft.com/office/drawing/2014/main" id="{59AF7B31-ECE7-4D83-8FAD-9D0F09F9911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1077914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6">
            <a:extLst>
              <a:ext uri="{FF2B5EF4-FFF2-40B4-BE49-F238E27FC236}">
                <a16:creationId xmlns:a16="http://schemas.microsoft.com/office/drawing/2014/main" id="{B711CE55-E323-49DF-909F-2CD1E530D8F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2240" y="2432821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Text Placeholder 6">
            <a:extLst>
              <a:ext uri="{FF2B5EF4-FFF2-40B4-BE49-F238E27FC236}">
                <a16:creationId xmlns:a16="http://schemas.microsoft.com/office/drawing/2014/main" id="{D892741E-FC44-4E54-A0F2-871473F26F8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2240" y="3785482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6">
            <a:extLst>
              <a:ext uri="{FF2B5EF4-FFF2-40B4-BE49-F238E27FC236}">
                <a16:creationId xmlns:a16="http://schemas.microsoft.com/office/drawing/2014/main" id="{98502F3A-9EF8-468E-A492-70BC6EB124F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2240" y="5136540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A3C0FA-7B18-45F3-B6FE-14AAA0A8E9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9068902-324A-48B4-9592-298BC05D85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92000" y="1077914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60F0F20-5361-40D7-989C-6D61AC56222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2432821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9182DC0-21AC-46BA-A311-5A4D1D0269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3785482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6F682F80-AAA1-4CCB-B951-84D9D45F7EC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91400" y="5136540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BB8932C3-480C-472D-93D9-4D03B5D8DDD6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3110594-C920-4E6A-8F62-98022F3391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656291"/>
            <a:ext cx="811473" cy="410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A53B951-0EE1-4C87-843F-5B4B5A7ED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057982"/>
            <a:ext cx="802561" cy="410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1F6EC-0C89-4AAA-905E-3C511CBBAD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461474"/>
            <a:ext cx="839039" cy="410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91786B-2A03-4F0A-A9AE-AA0C590F34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254323"/>
            <a:ext cx="763200" cy="4109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2E5D39B-2146-4A53-A71E-3403B951A2A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R22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A2071B9-ADFA-4A78-87D7-9A780E464D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443"/>
      </p:ext>
    </p:extLst>
  </p:cSld>
  <p:clrMapOvr>
    <a:masterClrMapping/>
  </p:clrMapOvr>
  <p:hf hd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x4</a:t>
            </a:r>
          </a:p>
        </p:txBody>
      </p:sp>
      <p:sp>
        <p:nvSpPr>
          <p:cNvPr id="182" name="Text Placeholder 6">
            <a:extLst>
              <a:ext uri="{FF2B5EF4-FFF2-40B4-BE49-F238E27FC236}">
                <a16:creationId xmlns:a16="http://schemas.microsoft.com/office/drawing/2014/main" id="{59AF7B31-ECE7-4D83-8FAD-9D0F09F9911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1077914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6">
            <a:extLst>
              <a:ext uri="{FF2B5EF4-FFF2-40B4-BE49-F238E27FC236}">
                <a16:creationId xmlns:a16="http://schemas.microsoft.com/office/drawing/2014/main" id="{B711CE55-E323-49DF-909F-2CD1E530D8F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2240" y="2432821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Text Placeholder 6">
            <a:extLst>
              <a:ext uri="{FF2B5EF4-FFF2-40B4-BE49-F238E27FC236}">
                <a16:creationId xmlns:a16="http://schemas.microsoft.com/office/drawing/2014/main" id="{D892741E-FC44-4E54-A0F2-871473F26F8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2240" y="3785482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6">
            <a:extLst>
              <a:ext uri="{FF2B5EF4-FFF2-40B4-BE49-F238E27FC236}">
                <a16:creationId xmlns:a16="http://schemas.microsoft.com/office/drawing/2014/main" id="{98502F3A-9EF8-468E-A492-70BC6EB124F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2240" y="5136540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A3C0FA-7B18-45F3-B6FE-14AAA0A8E9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9068902-324A-48B4-9592-298BC05D85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92000" y="1077914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60F0F20-5361-40D7-989C-6D61AC56222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2432821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9182DC0-21AC-46BA-A311-5A4D1D0269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3785482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6F682F80-AAA1-4CCB-B951-84D9D45F7EC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91400" y="5136540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3110594-C920-4E6A-8F62-98022F3391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656291"/>
            <a:ext cx="811473" cy="410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A53B951-0EE1-4C87-843F-5B4B5A7ED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057982"/>
            <a:ext cx="802561" cy="410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1F6EC-0C89-4AAA-905E-3C511CBBAD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461474"/>
            <a:ext cx="839039" cy="410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91786B-2A03-4F0A-A9AE-AA0C590F34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254323"/>
            <a:ext cx="763200" cy="41095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7FA033A-4DE6-4487-8264-8390ECB2059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19C376-DC3F-4573-AC66-F861CDDB0EE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R23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C1D6355-F8E4-412C-9935-7EA8FB80E2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9387"/>
      </p:ext>
    </p:extLst>
  </p:cSld>
  <p:clrMapOvr>
    <a:masterClrMapping/>
  </p:clrMapOvr>
  <p:hf hd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x5</a:t>
            </a: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B22304D1-8843-4544-B37B-B1F63F291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113923"/>
            <a:ext cx="763200" cy="41095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E336DE68-0D4C-4F36-919B-F1A776530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239744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F2F1E50-3EF2-41FE-BEBC-AE46562B5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3365288"/>
            <a:ext cx="802561" cy="4104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6FEE2A8-89FB-450B-BC92-D33FA5F3A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490832"/>
            <a:ext cx="839039" cy="41040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B02F570C-24E3-4344-AD74-1813ABAF4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839" y="5616375"/>
            <a:ext cx="785112" cy="410400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91EC9AA-F10C-42C7-BDA0-F8042E715E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BD3EE2ED-05A8-4816-A792-5581DCAE11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2C7CF345-9A0A-4D13-B988-1F5EAE1104D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1506" y="1989544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0C65DC4-1267-4214-B506-B8F4AA1E950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1506" y="3115088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7623CE-0FDD-486C-82E9-01E396A2868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4240632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BC6CED9A-0749-4BF2-9AC7-39BBED64E8A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31506" y="5366175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9325EC64-1D11-4C26-ADF6-709CEF8CFC2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59898D-67B3-42B9-AA38-3D7B9C42BC1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R24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AD85662-393A-47E3-8C6F-7DE2A9C6FC3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98312"/>
      </p:ext>
    </p:extLst>
  </p:cSld>
  <p:clrMapOvr>
    <a:masterClrMapping/>
  </p:clrMapOvr>
  <p:hf hd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x5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87950A2-D251-4541-B994-75D54F54B4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229F94-84FA-489F-A8F5-F7DB91F7D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113923"/>
            <a:ext cx="763200" cy="4109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768BFEB-1900-4F23-94D2-8733F4DBA6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239744"/>
            <a:ext cx="811473" cy="410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A195D47-9D0E-48AB-B6CB-619A82747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3365288"/>
            <a:ext cx="802561" cy="410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F0AF84-C395-4C2A-BFD3-A868BB0A0D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490832"/>
            <a:ext cx="839039" cy="410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631830-3628-4990-9771-4EA414C9B0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839" y="5616375"/>
            <a:ext cx="785112" cy="410400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1E56AF8-A850-486D-8151-8E9284BABCB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9E5DBAC-AA0C-45F8-BFB7-0DDCD6FE66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1506" y="1989544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775B3E3-9424-4FD0-86C3-9CC2C479B0B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3115088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1221304B-36D1-4711-95FB-40F8787F4C0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31506" y="4240632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5295F38-F163-4CBF-9F69-4033A003A88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31506" y="5366175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AA3E094-53AF-4AB2-91DC-8B034C28AD7F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0268AB-C6D7-4AA3-A2AC-CE73D297CE3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R25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EFB7CBF-07D2-4518-98E8-9A11C29719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21151"/>
      </p:ext>
    </p:extLst>
  </p:cSld>
  <p:clrMapOvr>
    <a:masterClrMapping/>
  </p:clrMapOvr>
  <p:hf hd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E75CA62-2086-42DF-AD2B-9F310ACC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113923"/>
            <a:ext cx="763200" cy="4109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6EA838D-DB6D-4733-858F-E4F3A7251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239744"/>
            <a:ext cx="811473" cy="410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D2D2DF-11DA-4BE8-BBC7-2A74F9BEAF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3365288"/>
            <a:ext cx="802561" cy="410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A1B0A54-7C94-4214-8E6D-F83D5B498E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490832"/>
            <a:ext cx="839039" cy="410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C01AFE-812F-4EC6-9259-734C6EAD02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839" y="5616375"/>
            <a:ext cx="785112" cy="410400"/>
          </a:xfrm>
          <a:prstGeom prst="rect">
            <a:avLst/>
          </a:prstGeom>
        </p:spPr>
      </p:pic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0BF0A701-0BD2-4F42-B738-8FD2D3D5E87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092000" y="864000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ABF961BD-CBDC-4213-BF3C-A9652E50FF8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092000" y="1989544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296231DD-0317-41EC-B4DE-E5A7E29AC74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92000" y="3115088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3079FB1-830B-4B97-9873-ED1C7F8F3E1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92000" y="4240632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7BD33078-D3EF-4131-8DE1-CE117755465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92000" y="5366175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x5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935181C-D49C-487D-8581-EFC314D6A1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1B65D3BE-D504-4D8B-BC19-0BB53212675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864000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910C3C42-087D-4415-BD46-358FAFF65C8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332240" y="1989544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43397146-9526-48FE-931F-E256B8151D4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32240" y="3115088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1F897069-C6C8-4218-AB15-A3804554F8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32240" y="4240632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664D90C5-CB20-4395-AE4F-DFA6C721ABB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32240" y="5366175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14E5E4DF-81A2-463A-ADA5-AE5660A2143E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86A1C7-AC83-4F7D-AE30-004C90374B3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R26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488632D-C54D-4B17-A8B5-D0879EDFF7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4420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FBE6A4-0E6A-44A9-A79B-A5CA3530F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DAD25-5C72-4E12-8284-B606B15800C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6414789-CA34-45B2-8F74-16C01DABE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6793B3-D5F3-4BF4-81DA-541CE6B61D7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7837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x5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8FCBD01-215C-4391-8C8B-0DFA37D0BF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8AF2F2B-08F4-482A-A06F-009FF3383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113923"/>
            <a:ext cx="763200" cy="4109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428D66-6209-47A0-9215-90AB4212FE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239744"/>
            <a:ext cx="811473" cy="410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2616102-0DB5-48D7-A25E-401F7DABF7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3365288"/>
            <a:ext cx="802561" cy="410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8CF143D-E992-4836-A014-7E628A36F1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490832"/>
            <a:ext cx="839039" cy="410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B83EEC9-3FFC-4CB9-8AE7-FEE18902A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839" y="5616375"/>
            <a:ext cx="785112" cy="410400"/>
          </a:xfrm>
          <a:prstGeom prst="rect">
            <a:avLst/>
          </a:prstGeom>
        </p:spPr>
      </p:pic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DE894E3C-66FE-4DDD-952D-8C12A7178BD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092000" y="864000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54B3F85D-9F16-4057-9B75-D24D4B870CE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092000" y="1989544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15562DE5-C4E4-4065-B0A3-70ACC85C04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92000" y="3115088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0FB6344-A44B-4728-A5AB-28DB5535C2D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92000" y="4240632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686EA39-4133-48F9-9F5F-A4052575D22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92000" y="5366175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5DB43623-D6C5-43B1-B95E-94CA4FDAD7D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864000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CF7BB2EF-C3AF-44AD-AE2E-0F21B2C878F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332240" y="1989544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B77B4A7A-4942-40CA-A5E8-24B4D701CEB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32240" y="3115088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A372D2BB-B4FB-47B7-9C9B-6F80FFE9FB8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32240" y="4240632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1E98AB07-6849-4646-9550-4B6075BA102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32240" y="5366175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B75ED22-3F9D-4100-A004-121BA980E16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7BD549-5416-4641-8634-82062A048C3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R27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72A7159-72DB-4F4E-AB3D-D7E386FA7CA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67512"/>
      </p:ext>
    </p:extLst>
  </p:cSld>
  <p:clrMapOvr>
    <a:masterClrMapping/>
  </p:clrMapOvr>
  <p:hf hd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x6</a:t>
            </a: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B22304D1-8843-4544-B37B-B1F63F291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018523"/>
            <a:ext cx="763200" cy="41095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E336DE68-0D4C-4F36-919B-F1A776530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1957395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F2F1E50-3EF2-41FE-BEBC-AE46562B5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2895990"/>
            <a:ext cx="802561" cy="4104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6FEE2A8-89FB-450B-BC92-D33FA5F3A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3834585"/>
            <a:ext cx="839039" cy="41040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B02F570C-24E3-4344-AD74-1813ABAF4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773180"/>
            <a:ext cx="785112" cy="410400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D5B397D-7639-44E7-938E-425EC21C3B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0B9FD84-74E3-4C5E-A5A4-6342E1A035F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711775"/>
            <a:ext cx="785112" cy="410400"/>
          </a:xfrm>
          <a:prstGeom prst="rect">
            <a:avLst/>
          </a:prstGeom>
        </p:spPr>
      </p:pic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59CC9C27-20FE-4D5D-AC4F-4663A4C079E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2B3A4F8-77BE-4393-A369-50E50894D4D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1506" y="180259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C2EFFA-A797-4043-8798-287831F2BBC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1506" y="274119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CE773F2A-CC2A-44AB-BB8C-2CD8741C9EC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367978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B874F58-98AF-4A2C-A71B-3D3640D2FA5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31506" y="461838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491E956-795B-4EDA-A721-AC86923E684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31506" y="555697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AC3A321E-05F9-40A6-9D3F-68073206596D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23286-4D9D-4ADF-9A3B-56F2CC69649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R28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A4C26B5-BD8E-4EB1-BC80-4542D91CFE9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75701"/>
      </p:ext>
    </p:extLst>
  </p:cSld>
  <p:clrMapOvr>
    <a:masterClrMapping/>
  </p:clrMapOvr>
  <p:hf hd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x6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ADEBBDF-1A56-41BF-9E6F-280A7C8077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75459CD-30EF-4528-BD83-D029B102E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018523"/>
            <a:ext cx="763200" cy="4109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6965FF1-9736-4CD0-BED7-2EB67E3F38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1957395"/>
            <a:ext cx="811473" cy="410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2E98B2-3793-4A1B-9872-07A3E575E4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2895990"/>
            <a:ext cx="802561" cy="410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17DF36-E3A6-4C47-81CD-AEC615CB2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3834585"/>
            <a:ext cx="839039" cy="410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AF432E5-0A7B-4B5A-96EE-C80953954F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773180"/>
            <a:ext cx="785112" cy="410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74A0A7B-C1E7-4F08-BC65-802A42D3E1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711775"/>
            <a:ext cx="785112" cy="410400"/>
          </a:xfrm>
          <a:prstGeom prst="rect">
            <a:avLst/>
          </a:prstGeom>
        </p:spPr>
      </p:pic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EB26839B-D58D-4AC0-AAC5-59A878027B8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0AE8402D-7788-4AE8-B41E-98C4323BB8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1506" y="180259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F9B5640A-7B5B-479E-865F-D92BDAC873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274119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0B0BE02-CF0F-4DA3-984F-0BB9E4B685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31506" y="367978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686A3749-52F7-4195-856B-0CB6B68601F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31506" y="461838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3F8BE684-CDE1-44A0-899C-86226D70899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331506" y="555697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4437B94-40F9-4DE8-86C5-3E8BB47FE9E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76914B-6D2B-44AB-9466-022C7D86465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R29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E7B9B23-23AF-4A26-A111-04F800C41F9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0386"/>
      </p:ext>
    </p:extLst>
  </p:cSld>
  <p:clrMapOvr>
    <a:masterClrMapping/>
  </p:clrMapOvr>
  <p:hf hd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x6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4C9053C-CAFC-4D91-AC7D-9BC18AC366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FC51B59A-F983-4E1C-8D37-D20ED9C949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86400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35A3F3BD-F56C-4B6B-BB81-8FD0CF52473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332240" y="180259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3071AE13-8D8C-4684-8288-F4A4D5380B5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32240" y="274119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74B53267-276E-4C13-A328-37CB967FDE0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32240" y="367978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D1E3D1E-3835-46E5-A3A4-F535B249AEB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32240" y="461838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AC2E4E70-FB62-4A74-830D-D42DC807477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295264" y="86400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3444DBE-5684-4D89-9EBD-90699A21E27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295264" y="180259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2E629DD1-E2B8-45E2-BB86-51D43D94329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295264" y="274119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9C623FD7-47A5-4507-9188-238DD59FC1B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295264" y="367978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D1B8218A-641F-4C3B-AF5F-91D05CE34C0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295264" y="461838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A7568111-32CE-4702-B5BE-3611053F7DE8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295264" y="555697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E8723601-FCF0-4AE5-A278-6DA25E4CBFC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332240" y="555697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8EBD588-9213-41E1-A0D1-547DF84F2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018523"/>
            <a:ext cx="763200" cy="4109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AE9420-0BF6-4D3F-955A-5EEB2F8342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1957395"/>
            <a:ext cx="811473" cy="4104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CD23DB1-984F-4FF5-A714-804078A4FD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2895990"/>
            <a:ext cx="802561" cy="4104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4F11EA0-2A11-40BB-B3C6-BAD5AA3C7D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3834585"/>
            <a:ext cx="839039" cy="410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5F388D1-9F03-441A-9093-4D390F85F1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773180"/>
            <a:ext cx="785112" cy="410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EE78A9-A251-47B7-974F-881209756C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711775"/>
            <a:ext cx="785112" cy="410400"/>
          </a:xfrm>
          <a:prstGeom prst="rect">
            <a:avLst/>
          </a:prstGeom>
        </p:spPr>
      </p:pic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6F8B9637-56C4-4E7B-B9FA-F78D72489A53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48356B-D9BD-4736-80C6-C0CFA8D03ED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R30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C53AA70-EC71-4479-B4A2-D54C34F7A10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69299"/>
      </p:ext>
    </p:extLst>
  </p:cSld>
  <p:clrMapOvr>
    <a:masterClrMapping/>
  </p:clrMapOvr>
  <p:hf hd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x6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4232AFD-D4D3-4F3E-B560-A500BF46A5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BB6826EE-1A1E-416E-B075-414ED6C528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86400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DC3FF0B-6470-449A-8C15-B66EB9E062A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332240" y="180259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73526470-ECB1-48EB-AB0F-CAE4DC56B2B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32240" y="274119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99016101-4271-4514-9A3D-3999CB0FFEA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32240" y="367978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022870CE-194D-427F-AED8-BAC3D7A18B3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32240" y="461838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B199EC2C-2FDB-4310-9E5B-DC02CF195B3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295264" y="86400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E84E9520-1CBF-4B56-B637-147C11EDAD9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295264" y="180259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05985EF6-E940-4892-BA69-F0DAE6BDC8B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295264" y="274119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84FFE379-DE0B-4F2D-80F2-FB8EDD3CB3E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295264" y="367978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16F7583E-BF06-4128-9F3C-1DD3F780278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295264" y="461838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149F6CE9-BCB5-4F11-92FD-62062711F94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295264" y="555697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F553793C-D936-4024-938D-47270EFAE9B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332240" y="555697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0C067DE-31C2-4B3B-AC07-13DC72AA0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018523"/>
            <a:ext cx="763200" cy="4109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657AA55-965A-4105-9C9D-943FC066D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1957395"/>
            <a:ext cx="811473" cy="4104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9E2C6C3-778B-4D5F-B4A7-ED2E4CB644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2895990"/>
            <a:ext cx="802561" cy="4104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22119CC-2B3F-42B0-B5BA-BFCAAFBC85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3834585"/>
            <a:ext cx="839039" cy="410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84DCFAA-FF0D-4D25-AFA6-4E150DCE5B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773180"/>
            <a:ext cx="785112" cy="410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D0D8AA7-8043-4609-AC9A-DF4AFCE265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711775"/>
            <a:ext cx="785112" cy="410400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A2F31DA-7615-40D7-A5C7-8E53C17C426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82D3E5-8403-484B-9F3C-7B4B30050B2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R31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7315508A-B592-4497-8E25-AF9197AC3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38373"/>
      </p:ext>
    </p:extLst>
  </p:cSld>
  <p:clrMapOvr>
    <a:masterClrMapping/>
  </p:clrMapOvr>
  <p:hf hd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Contents x10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87950A2-D251-4541-B994-75D54F54B4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1E56AF8-A850-486D-8151-8E9284BABCB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918439" y="864000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9E5DBAC-AA0C-45F8-BFB7-0DDCD6FE66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918439" y="1989544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775B3E3-9424-4FD0-86C3-9CC2C479B0B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918439" y="3115088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1221304B-36D1-4711-95FB-40F8787F4C0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918439" y="4240632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5295F38-F163-4CBF-9F69-4033A003A88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918439" y="5366175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8" name="Text Placeholder 3">
            <a:extLst>
              <a:ext uri="{FF2B5EF4-FFF2-40B4-BE49-F238E27FC236}">
                <a16:creationId xmlns:a16="http://schemas.microsoft.com/office/drawing/2014/main" id="{9C6F1F9C-7124-45B2-A1DC-635817E01A4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260839" y="1989544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9D5D83D3-E76E-4B7B-96D4-FCBD7A17901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260839" y="864000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1" name="Text Placeholder 3">
            <a:extLst>
              <a:ext uri="{FF2B5EF4-FFF2-40B4-BE49-F238E27FC236}">
                <a16:creationId xmlns:a16="http://schemas.microsoft.com/office/drawing/2014/main" id="{9C290328-92F7-4A75-BD4E-2EE9666F277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0839" y="3115088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2" name="Text Placeholder 3">
            <a:extLst>
              <a:ext uri="{FF2B5EF4-FFF2-40B4-BE49-F238E27FC236}">
                <a16:creationId xmlns:a16="http://schemas.microsoft.com/office/drawing/2014/main" id="{0C43DEBD-9C88-46A4-869C-2D8C31B82D4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260839" y="4240632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3" name="Text Placeholder 3">
            <a:extLst>
              <a:ext uri="{FF2B5EF4-FFF2-40B4-BE49-F238E27FC236}">
                <a16:creationId xmlns:a16="http://schemas.microsoft.com/office/drawing/2014/main" id="{0DB27819-CAD1-47A8-947E-4F57CC1844F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260839" y="5366175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73" name="Picture 172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A794BE07-AFFB-4078-AA2D-DE12CCEBE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800" y="1115124"/>
            <a:ext cx="900000" cy="408553"/>
          </a:xfrm>
          <a:prstGeom prst="rect">
            <a:avLst/>
          </a:prstGeom>
        </p:spPr>
      </p:pic>
      <p:pic>
        <p:nvPicPr>
          <p:cNvPr id="175" name="Picture 17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A0A73CB0-6573-4771-8ED8-A6A193EEC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800" y="2237707"/>
            <a:ext cx="900000" cy="414474"/>
          </a:xfrm>
          <a:prstGeom prst="rect">
            <a:avLst/>
          </a:prstGeom>
        </p:spPr>
      </p:pic>
      <p:pic>
        <p:nvPicPr>
          <p:cNvPr id="177" name="Picture 176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D9EEBBE1-F5BA-429E-B5BD-280ED441B7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800" y="3363251"/>
            <a:ext cx="900000" cy="414474"/>
          </a:xfrm>
          <a:prstGeom prst="rect">
            <a:avLst/>
          </a:prstGeom>
        </p:spPr>
      </p:pic>
      <p:pic>
        <p:nvPicPr>
          <p:cNvPr id="179" name="Picture 178" descr="A picture containing text, device, gauge, meter&#10;&#10;Description automatically generated">
            <a:extLst>
              <a:ext uri="{FF2B5EF4-FFF2-40B4-BE49-F238E27FC236}">
                <a16:creationId xmlns:a16="http://schemas.microsoft.com/office/drawing/2014/main" id="{2512F61C-863C-4A8C-B5A0-DA6C3D3993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9800" y="4488795"/>
            <a:ext cx="900000" cy="414474"/>
          </a:xfrm>
          <a:prstGeom prst="rect">
            <a:avLst/>
          </a:prstGeom>
        </p:spPr>
      </p:pic>
      <p:pic>
        <p:nvPicPr>
          <p:cNvPr id="181" name="Picture 180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A3200D5-5117-4F6D-96F4-6B9BBA188B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9800" y="5614338"/>
            <a:ext cx="900000" cy="414474"/>
          </a:xfrm>
          <a:prstGeom prst="rect">
            <a:avLst/>
          </a:prstGeom>
        </p:spPr>
      </p:pic>
      <p:pic>
        <p:nvPicPr>
          <p:cNvPr id="183" name="Picture 182" descr="A picture containing text, device, meter, gauge&#10;&#10;Description automatically generated">
            <a:extLst>
              <a:ext uri="{FF2B5EF4-FFF2-40B4-BE49-F238E27FC236}">
                <a16:creationId xmlns:a16="http://schemas.microsoft.com/office/drawing/2014/main" id="{FE16E3F5-BFE9-4EA1-88AB-5CE25066A3E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202200" y="1112163"/>
            <a:ext cx="900000" cy="414474"/>
          </a:xfrm>
          <a:prstGeom prst="rect">
            <a:avLst/>
          </a:prstGeom>
        </p:spPr>
      </p:pic>
      <p:pic>
        <p:nvPicPr>
          <p:cNvPr id="185" name="Picture 18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372CF75-C9A1-422C-B553-2226117252B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02200" y="2240668"/>
            <a:ext cx="900000" cy="408553"/>
          </a:xfrm>
          <a:prstGeom prst="rect">
            <a:avLst/>
          </a:prstGeom>
        </p:spPr>
      </p:pic>
      <p:pic>
        <p:nvPicPr>
          <p:cNvPr id="187" name="Picture 186" descr="Icon&#10;&#10;Description automatically generated">
            <a:extLst>
              <a:ext uri="{FF2B5EF4-FFF2-40B4-BE49-F238E27FC236}">
                <a16:creationId xmlns:a16="http://schemas.microsoft.com/office/drawing/2014/main" id="{DBDE65E8-BBC2-4CD4-AC25-06462D2BFE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02200" y="3366212"/>
            <a:ext cx="900000" cy="408553"/>
          </a:xfrm>
          <a:prstGeom prst="rect">
            <a:avLst/>
          </a:prstGeom>
        </p:spPr>
      </p:pic>
      <p:pic>
        <p:nvPicPr>
          <p:cNvPr id="189" name="Picture 188" descr="A picture containing device&#10;&#10;Description automatically generated">
            <a:extLst>
              <a:ext uri="{FF2B5EF4-FFF2-40B4-BE49-F238E27FC236}">
                <a16:creationId xmlns:a16="http://schemas.microsoft.com/office/drawing/2014/main" id="{5ECE755A-7AF9-43D6-9A06-C4AD4C338B1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02200" y="4491756"/>
            <a:ext cx="900000" cy="408553"/>
          </a:xfrm>
          <a:prstGeom prst="rect">
            <a:avLst/>
          </a:prstGeom>
        </p:spPr>
      </p:pic>
      <p:pic>
        <p:nvPicPr>
          <p:cNvPr id="191" name="Picture 190" descr="A picture containing text, device, gauge, meter&#10;&#10;Description automatically generated">
            <a:extLst>
              <a:ext uri="{FF2B5EF4-FFF2-40B4-BE49-F238E27FC236}">
                <a16:creationId xmlns:a16="http://schemas.microsoft.com/office/drawing/2014/main" id="{9CDF0E83-675D-455E-B76D-A9C9725F199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202200" y="5617299"/>
            <a:ext cx="900000" cy="40855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D5AD5B2-8C35-4EEB-A21C-5125AE6946A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R32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0EAB9D1-323F-448E-B211-B639028369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87875"/>
      </p:ext>
    </p:extLst>
  </p:cSld>
  <p:clrMapOvr>
    <a:masterClrMapping/>
  </p:clrMapOvr>
  <p:hf hd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Content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71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123D51-E995-46E7-BC3F-1F85BBC36F9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3400" y="864000"/>
            <a:ext cx="10465200" cy="5419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6" name="Text Placeholder 3">
            <a:extLst>
              <a:ext uri="{FF2B5EF4-FFF2-40B4-BE49-F238E27FC236}">
                <a16:creationId xmlns:a16="http://schemas.microsoft.com/office/drawing/2014/main" id="{75B1E7D3-96A1-4B92-86C1-2548595D5E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C3B06-1676-4B0B-9E14-58B8DC4FC92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R33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09A4271-0934-4654-BFB4-177990C7E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2264"/>
      </p:ext>
    </p:extLst>
  </p:cSld>
  <p:clrMapOvr>
    <a:masterClrMapping/>
  </p:clrMapOvr>
  <p:hf hd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62E8-81E6-4D3C-817C-DB04B9E9732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423800" y="864001"/>
            <a:ext cx="6904800" cy="541859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319336E-4721-4D57-AAF6-109BC85E60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3998C-958E-44F4-A311-233429A1818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R34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C93C900-EE31-4A67-A2BF-EAD5DB95D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87249"/>
      </p:ext>
    </p:extLst>
  </p:cSld>
  <p:clrMapOvr>
    <a:masterClrMapping/>
  </p:clrMapOvr>
  <p:hf hd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62E8-81E6-4D3C-817C-DB04B9E9732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423800" y="864001"/>
            <a:ext cx="6904800" cy="259919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319336E-4721-4D57-AAF6-109BC85E60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E2B676FA-BB27-4BA0-BFDC-5B92BA135924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423800" y="3683398"/>
            <a:ext cx="6904800" cy="259919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543629-9AE5-4FF9-B5D7-E8D34E9E860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R35a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5B6974F-2DF9-4F0B-B447-A23D1247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5383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052ECE-3123-4EFB-8224-CD4D53CF8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FCE66-22BB-446B-AA00-22F702C5D16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5CC949-DBD1-470C-96B1-30B1B5BE6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6222DC-E219-49CD-B79C-F011829E4EC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252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D52D355-D632-12BC-17BF-9C273DB1053C}"/>
              </a:ext>
            </a:extLst>
          </p:cNvPr>
          <p:cNvSpPr/>
          <p:nvPr userDrawn="1"/>
        </p:nvSpPr>
        <p:spPr>
          <a:xfrm>
            <a:off x="4563246" y="3763193"/>
            <a:ext cx="4701599" cy="251940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BBB1CD-F87B-5740-5C94-58ED2AC8E014}"/>
              </a:ext>
            </a:extLst>
          </p:cNvPr>
          <p:cNvSpPr/>
          <p:nvPr userDrawn="1"/>
        </p:nvSpPr>
        <p:spPr>
          <a:xfrm>
            <a:off x="4563246" y="864000"/>
            <a:ext cx="4701600" cy="251940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4000" y="864000"/>
            <a:ext cx="3502800" cy="5418597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  <a:lvl2pPr marL="180975" indent="-180975">
              <a:defRPr sz="1200"/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216000"/>
            <a:ext cx="10720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319336E-4721-4D57-AAF6-109BC85E60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543629-9AE5-4FF9-B5D7-E8D34E9E860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R35b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5B6974F-2DF9-4F0B-B447-A23D1247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8217A12-C7C1-FCA2-57BE-F63E8B41096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000" y="216000"/>
            <a:ext cx="432000" cy="432000"/>
          </a:xfrm>
          <a:custGeom>
            <a:avLst/>
            <a:gdLst>
              <a:gd name="connsiteX0" fmla="*/ 0 w 432000"/>
              <a:gd name="connsiteY0" fmla="*/ 0 h 432000"/>
              <a:gd name="connsiteX1" fmla="*/ 432000 w 432000"/>
              <a:gd name="connsiteY1" fmla="*/ 0 h 432000"/>
              <a:gd name="connsiteX2" fmla="*/ 432000 w 432000"/>
              <a:gd name="connsiteY2" fmla="*/ 357098 h 432000"/>
              <a:gd name="connsiteX3" fmla="*/ 302400 w 432000"/>
              <a:gd name="connsiteY3" fmla="*/ 431923 h 432000"/>
              <a:gd name="connsiteX4" fmla="*/ 302400 w 432000"/>
              <a:gd name="connsiteY4" fmla="*/ 432000 h 432000"/>
              <a:gd name="connsiteX5" fmla="*/ 0 w 432000"/>
              <a:gd name="connsiteY5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357098"/>
                </a:lnTo>
                <a:lnTo>
                  <a:pt x="302400" y="431923"/>
                </a:lnTo>
                <a:lnTo>
                  <a:pt x="302400" y="432000"/>
                </a:lnTo>
                <a:lnTo>
                  <a:pt x="0" y="43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ED319C-C065-057E-07A4-1701CCC8E339}"/>
              </a:ext>
            </a:extLst>
          </p:cNvPr>
          <p:cNvSpPr>
            <a:spLocks noChangeAspect="1"/>
          </p:cNvSpPr>
          <p:nvPr userDrawn="1"/>
        </p:nvSpPr>
        <p:spPr>
          <a:xfrm>
            <a:off x="9441986" y="863403"/>
            <a:ext cx="1886416" cy="2520001"/>
          </a:xfrm>
          <a:custGeom>
            <a:avLst/>
            <a:gdLst>
              <a:gd name="connsiteX0" fmla="*/ 0 w 1945702"/>
              <a:gd name="connsiteY0" fmla="*/ 0 h 2599199"/>
              <a:gd name="connsiteX1" fmla="*/ 1945702 w 1945702"/>
              <a:gd name="connsiteY1" fmla="*/ 0 h 2599199"/>
              <a:gd name="connsiteX2" fmla="*/ 1945702 w 1945702"/>
              <a:gd name="connsiteY2" fmla="*/ 2262141 h 2599199"/>
              <a:gd name="connsiteX3" fmla="*/ 1362502 w 1945702"/>
              <a:gd name="connsiteY3" fmla="*/ 2598852 h 2599199"/>
              <a:gd name="connsiteX4" fmla="*/ 1362502 w 1945702"/>
              <a:gd name="connsiteY4" fmla="*/ 2599199 h 2599199"/>
              <a:gd name="connsiteX5" fmla="*/ 0 w 1945702"/>
              <a:gd name="connsiteY5" fmla="*/ 2599199 h 25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702" h="2599199">
                <a:moveTo>
                  <a:pt x="0" y="0"/>
                </a:moveTo>
                <a:lnTo>
                  <a:pt x="1945702" y="0"/>
                </a:lnTo>
                <a:lnTo>
                  <a:pt x="1945702" y="2262141"/>
                </a:lnTo>
                <a:lnTo>
                  <a:pt x="1362502" y="2598852"/>
                </a:lnTo>
                <a:lnTo>
                  <a:pt x="1362502" y="2599199"/>
                </a:lnTo>
                <a:lnTo>
                  <a:pt x="0" y="259919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schemeClr val="accent1"/>
              </a:solidFill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Grocery market</a:t>
            </a:r>
            <a:br>
              <a:rPr lang="en-US" sz="1400" dirty="0"/>
            </a:br>
            <a:endParaRPr lang="en-US" sz="14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Population</a:t>
            </a:r>
            <a:br>
              <a:rPr lang="en-US" sz="1400" dirty="0"/>
            </a:br>
            <a:endParaRPr lang="en-US" sz="14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Grocery spending </a:t>
            </a:r>
            <a:br>
              <a:rPr lang="en-US" sz="1400" dirty="0">
                <a:solidFill>
                  <a:schemeClr val="accent1"/>
                </a:solidFill>
                <a:latin typeface="+mj-lt"/>
              </a:rPr>
            </a:br>
            <a:r>
              <a:rPr lang="en-US" sz="1400" dirty="0">
                <a:solidFill>
                  <a:schemeClr val="accent1"/>
                </a:solidFill>
                <a:latin typeface="+mj-lt"/>
              </a:rPr>
              <a:t>per capita</a:t>
            </a:r>
            <a:endParaRPr lang="en-GB" sz="14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F61D5C-3C16-7B75-D0A0-E415F17E1851}"/>
              </a:ext>
            </a:extLst>
          </p:cNvPr>
          <p:cNvSpPr/>
          <p:nvPr userDrawn="1"/>
        </p:nvSpPr>
        <p:spPr>
          <a:xfrm>
            <a:off x="9441986" y="863403"/>
            <a:ext cx="1886416" cy="54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2027 figures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AB89364B-BB5A-80C9-4D03-40279CA38497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4564800" y="864000"/>
            <a:ext cx="470004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Chart Placeholder 18">
            <a:extLst>
              <a:ext uri="{FF2B5EF4-FFF2-40B4-BE49-F238E27FC236}">
                <a16:creationId xmlns:a16="http://schemas.microsoft.com/office/drawing/2014/main" id="{1C19A696-3145-2BC6-EEA7-D628AC4EB5C1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4563246" y="3762597"/>
            <a:ext cx="470004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0032EED-C958-66B9-66F8-0F320A0E29D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42615" y="1690338"/>
            <a:ext cx="1885950" cy="3587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0A7FE1A5-303D-C4A4-19DB-7A760B7417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442615" y="2269141"/>
            <a:ext cx="1885950" cy="3587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59DA1F-9738-9F4D-7B97-B8B6D97B310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434295" y="3060798"/>
            <a:ext cx="1885950" cy="3587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E1738D1-2317-BD3E-0F07-A52E0FDB790E}"/>
              </a:ext>
            </a:extLst>
          </p:cNvPr>
          <p:cNvSpPr>
            <a:spLocks noChangeAspect="1"/>
          </p:cNvSpPr>
          <p:nvPr userDrawn="1"/>
        </p:nvSpPr>
        <p:spPr>
          <a:xfrm>
            <a:off x="9442615" y="3762597"/>
            <a:ext cx="1886416" cy="2520001"/>
          </a:xfrm>
          <a:custGeom>
            <a:avLst/>
            <a:gdLst>
              <a:gd name="connsiteX0" fmla="*/ 0 w 1945702"/>
              <a:gd name="connsiteY0" fmla="*/ 0 h 2599199"/>
              <a:gd name="connsiteX1" fmla="*/ 1945702 w 1945702"/>
              <a:gd name="connsiteY1" fmla="*/ 0 h 2599199"/>
              <a:gd name="connsiteX2" fmla="*/ 1945702 w 1945702"/>
              <a:gd name="connsiteY2" fmla="*/ 2262141 h 2599199"/>
              <a:gd name="connsiteX3" fmla="*/ 1362502 w 1945702"/>
              <a:gd name="connsiteY3" fmla="*/ 2598852 h 2599199"/>
              <a:gd name="connsiteX4" fmla="*/ 1362502 w 1945702"/>
              <a:gd name="connsiteY4" fmla="*/ 2599199 h 2599199"/>
              <a:gd name="connsiteX5" fmla="*/ 0 w 1945702"/>
              <a:gd name="connsiteY5" fmla="*/ 2599199 h 25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702" h="2599199">
                <a:moveTo>
                  <a:pt x="0" y="0"/>
                </a:moveTo>
                <a:lnTo>
                  <a:pt x="1945702" y="0"/>
                </a:lnTo>
                <a:lnTo>
                  <a:pt x="1945702" y="2262141"/>
                </a:lnTo>
                <a:lnTo>
                  <a:pt x="1362502" y="2598852"/>
                </a:lnTo>
                <a:lnTo>
                  <a:pt x="1362502" y="2599199"/>
                </a:lnTo>
                <a:lnTo>
                  <a:pt x="0" y="259919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schemeClr val="accent1"/>
              </a:solidFill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Nominal growth</a:t>
            </a:r>
            <a:br>
              <a:rPr lang="en-US" sz="1400" dirty="0"/>
            </a:br>
            <a:endParaRPr lang="en-US" sz="14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Real growth</a:t>
            </a:r>
            <a:endParaRPr lang="en-US" sz="14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794901-D360-961F-F898-36DB1C555F3D}"/>
              </a:ext>
            </a:extLst>
          </p:cNvPr>
          <p:cNvSpPr/>
          <p:nvPr userDrawn="1"/>
        </p:nvSpPr>
        <p:spPr>
          <a:xfrm>
            <a:off x="9442615" y="3762597"/>
            <a:ext cx="1886416" cy="54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2022-27 CAGRs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6F3A152A-418E-443A-B024-93AB6F34EEA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43244" y="4985458"/>
            <a:ext cx="1885950" cy="3587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101E8CB-E0AC-E6D5-3797-9FD15D30DEE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443244" y="5573686"/>
            <a:ext cx="1885950" cy="3587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53943046"/>
      </p:ext>
    </p:extLst>
  </p:cSld>
  <p:clrMapOvr>
    <a:masterClrMapping/>
  </p:clrMapOvr>
  <p:hf hd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1"/>
            <a:ext cx="6904800" cy="14724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319336E-4721-4D57-AAF6-109BC85E60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E2B676FA-BB27-4BA0-BFDC-5B92BA135924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202200" y="2552400"/>
            <a:ext cx="5126400" cy="37301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DD2C55EC-699F-461A-9AC2-3E819AFE7043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863400" y="2552400"/>
            <a:ext cx="5126400" cy="37301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C47AD-97EB-4355-BCBE-314DF0F0BCA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R36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4F722A3-2221-441B-AC3B-9C72B91E5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8391"/>
      </p:ext>
    </p:extLst>
  </p:cSld>
  <p:clrMapOvr>
    <a:masterClrMapping/>
  </p:clrMapOvr>
  <p:hf hd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4967CE-513A-48C7-B17B-640133CFBD6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3800" y="864000"/>
            <a:ext cx="6904800" cy="5419325"/>
          </a:xfrm>
          <a:custGeom>
            <a:avLst/>
            <a:gdLst>
              <a:gd name="connsiteX0" fmla="*/ 0 w 6904800"/>
              <a:gd name="connsiteY0" fmla="*/ 0 h 5419325"/>
              <a:gd name="connsiteX1" fmla="*/ 6904800 w 6904800"/>
              <a:gd name="connsiteY1" fmla="*/ 0 h 5419325"/>
              <a:gd name="connsiteX2" fmla="*/ 6904800 w 6904800"/>
              <a:gd name="connsiteY2" fmla="*/ 4222980 h 5419325"/>
              <a:gd name="connsiteX3" fmla="*/ 4834800 w 6904800"/>
              <a:gd name="connsiteY3" fmla="*/ 5418093 h 5419325"/>
              <a:gd name="connsiteX4" fmla="*/ 4834800 w 6904800"/>
              <a:gd name="connsiteY4" fmla="*/ 5419325 h 5419325"/>
              <a:gd name="connsiteX5" fmla="*/ 0 w 6904800"/>
              <a:gd name="connsiteY5" fmla="*/ 5419325 h 54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4800" h="5419325">
                <a:moveTo>
                  <a:pt x="0" y="0"/>
                </a:moveTo>
                <a:lnTo>
                  <a:pt x="6904800" y="0"/>
                </a:lnTo>
                <a:lnTo>
                  <a:pt x="6904800" y="4222980"/>
                </a:lnTo>
                <a:lnTo>
                  <a:pt x="4834800" y="5418093"/>
                </a:lnTo>
                <a:lnTo>
                  <a:pt x="4834800" y="5419325"/>
                </a:lnTo>
                <a:lnTo>
                  <a:pt x="0" y="5419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0558324-154E-46ED-8EA2-2663820785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2" name="Text Placeholder 3">
            <a:extLst>
              <a:ext uri="{FF2B5EF4-FFF2-40B4-BE49-F238E27FC236}">
                <a16:creationId xmlns:a16="http://schemas.microsoft.com/office/drawing/2014/main" id="{3FCE3568-1A3F-40E3-BD26-DB089065C36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D63B0-52B1-4FDC-B021-3251E6096EA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R37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2D732D6-3B9E-4EE9-A1C2-88EE3470B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55872"/>
      </p:ext>
    </p:extLst>
  </p:cSld>
  <p:clrMapOvr>
    <a:masterClrMapping/>
  </p:clrMapOvr>
  <p:hf hd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F3952-E69B-401A-AAF6-E95A9111807C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423799" y="864000"/>
            <a:ext cx="6904802" cy="5419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10136A48-BDD9-4292-ACF2-CA48F3FEBE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07314F-2F5E-4380-8282-BD6248A16666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63400" y="864000"/>
            <a:ext cx="3344400" cy="5412975"/>
          </a:xfrm>
          <a:custGeom>
            <a:avLst/>
            <a:gdLst>
              <a:gd name="connsiteX0" fmla="*/ 0 w 3344400"/>
              <a:gd name="connsiteY0" fmla="*/ 0 h 5412975"/>
              <a:gd name="connsiteX1" fmla="*/ 3344400 w 3344400"/>
              <a:gd name="connsiteY1" fmla="*/ 0 h 5412975"/>
              <a:gd name="connsiteX2" fmla="*/ 3344400 w 3344400"/>
              <a:gd name="connsiteY2" fmla="*/ 4832488 h 5412975"/>
              <a:gd name="connsiteX3" fmla="*/ 2340000 w 3344400"/>
              <a:gd name="connsiteY3" fmla="*/ 5412378 h 5412975"/>
              <a:gd name="connsiteX4" fmla="*/ 2340000 w 3344400"/>
              <a:gd name="connsiteY4" fmla="*/ 5412975 h 5412975"/>
              <a:gd name="connsiteX5" fmla="*/ 0 w 33444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5412975">
                <a:moveTo>
                  <a:pt x="0" y="0"/>
                </a:moveTo>
                <a:lnTo>
                  <a:pt x="3344400" y="0"/>
                </a:lnTo>
                <a:lnTo>
                  <a:pt x="3344400" y="4832488"/>
                </a:lnTo>
                <a:lnTo>
                  <a:pt x="2340000" y="5412378"/>
                </a:lnTo>
                <a:lnTo>
                  <a:pt x="23400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8E7E8-2B32-4A18-81B4-E2725AA562D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R38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641BB20-2441-437F-B7E8-20A5B5CEE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22918"/>
      </p:ext>
    </p:extLst>
  </p:cSld>
  <p:clrMapOvr>
    <a:masterClrMapping/>
  </p:clrMapOvr>
  <p:hf hd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F3952-E69B-401A-AAF6-E95A9111807C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63400" y="864000"/>
            <a:ext cx="3344400" cy="5419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55E72-29BC-40C3-A8BA-08BD9A36BDA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23799" y="864001"/>
            <a:ext cx="6904801" cy="5418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09A043BA-60DC-4E2A-8445-D1AC0D574E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D045DD-6494-4354-B6BD-6151336B9C6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R39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9757F9C-3EB1-4C9B-A290-3D880F420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5792"/>
      </p:ext>
    </p:extLst>
  </p:cSld>
  <p:clrMapOvr>
    <a:masterClrMapping/>
  </p:clrMapOvr>
  <p:hf hd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51228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FF2BE6D6-DEC7-4440-9C14-43C5377E16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2200" y="864000"/>
            <a:ext cx="5126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0" name="Text Placeholder 3">
            <a:extLst>
              <a:ext uri="{FF2B5EF4-FFF2-40B4-BE49-F238E27FC236}">
                <a16:creationId xmlns:a16="http://schemas.microsoft.com/office/drawing/2014/main" id="{A16BC474-06ED-4A19-B461-5BCDDB2677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EA4EB-728F-4E13-BF5F-F389BA97FE2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R40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8167C16-EBCA-4C39-8447-AFDFDD28B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2514"/>
      </p:ext>
    </p:extLst>
  </p:cSld>
  <p:clrMapOvr>
    <a:masterClrMapping/>
  </p:clrMapOvr>
  <p:hf hd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62E8-81E6-4D3C-817C-DB04B9E9732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4238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FF2BE6D6-DEC7-4440-9C14-43C5377E16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842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154C41-B682-478E-BB70-5E82958EFF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ED6F1C-5A9E-42D1-85CA-5904053F9D8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R41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4BB84E1-4A5F-41FF-A942-5858679A7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19590"/>
      </p:ext>
    </p:extLst>
  </p:cSld>
  <p:clrMapOvr>
    <a:masterClrMapping/>
  </p:clrMapOvr>
  <p:hf hd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62E8-81E6-4D3C-817C-DB04B9E9732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4238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154C41-B682-478E-BB70-5E82958EFF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A33391E3-35F6-42A6-B37F-90ACB65CC4AD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79842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A1E983-87AC-4C24-A29C-0C7B3E07197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R42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2DAEEE7-D6F1-4200-BEC8-53DB6079C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41812"/>
      </p:ext>
    </p:extLst>
  </p:cSld>
  <p:clrMapOvr>
    <a:masterClrMapping/>
  </p:clrMapOvr>
  <p:hf hd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FF2BE6D6-DEC7-4440-9C14-43C5377E16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842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9B8F26-D1D7-4739-8281-FB4FA0F06CB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23799" y="864000"/>
            <a:ext cx="3344401" cy="5414904"/>
          </a:xfrm>
          <a:custGeom>
            <a:avLst/>
            <a:gdLst>
              <a:gd name="connsiteX0" fmla="*/ 0 w 3344401"/>
              <a:gd name="connsiteY0" fmla="*/ 0 h 5414904"/>
              <a:gd name="connsiteX1" fmla="*/ 3344401 w 3344401"/>
              <a:gd name="connsiteY1" fmla="*/ 0 h 5414904"/>
              <a:gd name="connsiteX2" fmla="*/ 3344401 w 3344401"/>
              <a:gd name="connsiteY2" fmla="*/ 4834417 h 5414904"/>
              <a:gd name="connsiteX3" fmla="*/ 2340001 w 3344401"/>
              <a:gd name="connsiteY3" fmla="*/ 5414307 h 5414904"/>
              <a:gd name="connsiteX4" fmla="*/ 2340001 w 3344401"/>
              <a:gd name="connsiteY4" fmla="*/ 5414904 h 5414904"/>
              <a:gd name="connsiteX5" fmla="*/ 0 w 3344401"/>
              <a:gd name="connsiteY5" fmla="*/ 5414904 h 54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5414904">
                <a:moveTo>
                  <a:pt x="0" y="0"/>
                </a:moveTo>
                <a:lnTo>
                  <a:pt x="3344401" y="0"/>
                </a:lnTo>
                <a:lnTo>
                  <a:pt x="3344401" y="4834417"/>
                </a:lnTo>
                <a:lnTo>
                  <a:pt x="2340001" y="5414307"/>
                </a:lnTo>
                <a:lnTo>
                  <a:pt x="2340001" y="5414904"/>
                </a:lnTo>
                <a:lnTo>
                  <a:pt x="0" y="54149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29BC7962-9139-4CE8-9521-0DA9CCE358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01C21-FD57-4FD1-8C68-E7D471618F1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R43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3A10EC3-DE72-4947-BF96-3FD70065E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39644"/>
      </p:ext>
    </p:extLst>
  </p:cSld>
  <p:clrMapOvr>
    <a:masterClrMapping/>
  </p:clrMapOvr>
  <p:hf hd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83510BE-97BF-4285-B676-618177AC88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23799" y="864000"/>
            <a:ext cx="3344401" cy="5414904"/>
          </a:xfrm>
          <a:custGeom>
            <a:avLst/>
            <a:gdLst>
              <a:gd name="connsiteX0" fmla="*/ 0 w 3344401"/>
              <a:gd name="connsiteY0" fmla="*/ 0 h 5414904"/>
              <a:gd name="connsiteX1" fmla="*/ 3344401 w 3344401"/>
              <a:gd name="connsiteY1" fmla="*/ 0 h 5414904"/>
              <a:gd name="connsiteX2" fmla="*/ 3344401 w 3344401"/>
              <a:gd name="connsiteY2" fmla="*/ 4834417 h 5414904"/>
              <a:gd name="connsiteX3" fmla="*/ 2340001 w 3344401"/>
              <a:gd name="connsiteY3" fmla="*/ 5414307 h 5414904"/>
              <a:gd name="connsiteX4" fmla="*/ 2340001 w 3344401"/>
              <a:gd name="connsiteY4" fmla="*/ 5414904 h 5414904"/>
              <a:gd name="connsiteX5" fmla="*/ 0 w 3344401"/>
              <a:gd name="connsiteY5" fmla="*/ 5414904 h 54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5414904">
                <a:moveTo>
                  <a:pt x="0" y="0"/>
                </a:moveTo>
                <a:lnTo>
                  <a:pt x="3344401" y="0"/>
                </a:lnTo>
                <a:lnTo>
                  <a:pt x="3344401" y="4834417"/>
                </a:lnTo>
                <a:lnTo>
                  <a:pt x="2340001" y="5414307"/>
                </a:lnTo>
                <a:lnTo>
                  <a:pt x="2340001" y="5414904"/>
                </a:lnTo>
                <a:lnTo>
                  <a:pt x="0" y="54149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29BC7962-9139-4CE8-9521-0DA9CCE358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B688FE7-0E96-473F-889D-8169117D965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84199" y="864000"/>
            <a:ext cx="3344401" cy="5414904"/>
          </a:xfrm>
          <a:custGeom>
            <a:avLst/>
            <a:gdLst>
              <a:gd name="connsiteX0" fmla="*/ 0 w 3344401"/>
              <a:gd name="connsiteY0" fmla="*/ 0 h 5414904"/>
              <a:gd name="connsiteX1" fmla="*/ 3344401 w 3344401"/>
              <a:gd name="connsiteY1" fmla="*/ 0 h 5414904"/>
              <a:gd name="connsiteX2" fmla="*/ 3344401 w 3344401"/>
              <a:gd name="connsiteY2" fmla="*/ 4834417 h 5414904"/>
              <a:gd name="connsiteX3" fmla="*/ 2340001 w 3344401"/>
              <a:gd name="connsiteY3" fmla="*/ 5414307 h 5414904"/>
              <a:gd name="connsiteX4" fmla="*/ 2340001 w 3344401"/>
              <a:gd name="connsiteY4" fmla="*/ 5414904 h 5414904"/>
              <a:gd name="connsiteX5" fmla="*/ 0 w 3344401"/>
              <a:gd name="connsiteY5" fmla="*/ 5414904 h 54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5414904">
                <a:moveTo>
                  <a:pt x="0" y="0"/>
                </a:moveTo>
                <a:lnTo>
                  <a:pt x="3344401" y="0"/>
                </a:lnTo>
                <a:lnTo>
                  <a:pt x="3344401" y="4834417"/>
                </a:lnTo>
                <a:lnTo>
                  <a:pt x="2340001" y="5414307"/>
                </a:lnTo>
                <a:lnTo>
                  <a:pt x="2340001" y="5414904"/>
                </a:lnTo>
                <a:lnTo>
                  <a:pt x="0" y="54149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E4778-A46E-44C4-BAEF-82401DC45DB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R44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F6D9495-8B98-41EC-A63C-A9AE8E1F0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5967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C4521F-ED46-4F53-A294-866C294DE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339A9-36C1-4C7E-A7E4-8781887BBB75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B5907D6-4628-46B2-A094-6061234BA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E02CE-8D86-4301-BDA0-CFE2677F821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6542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149C17-23D5-49C6-9025-B196075132A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3999"/>
            <a:ext cx="3344400" cy="2811815"/>
          </a:xfrm>
          <a:custGeom>
            <a:avLst/>
            <a:gdLst>
              <a:gd name="connsiteX0" fmla="*/ 0 w 3344400"/>
              <a:gd name="connsiteY0" fmla="*/ 0 h 2811815"/>
              <a:gd name="connsiteX1" fmla="*/ 3344400 w 3344400"/>
              <a:gd name="connsiteY1" fmla="*/ 0 h 2811815"/>
              <a:gd name="connsiteX2" fmla="*/ 3344400 w 3344400"/>
              <a:gd name="connsiteY2" fmla="*/ 2231328 h 2811815"/>
              <a:gd name="connsiteX3" fmla="*/ 2340000 w 3344400"/>
              <a:gd name="connsiteY3" fmla="*/ 2811218 h 2811815"/>
              <a:gd name="connsiteX4" fmla="*/ 2340000 w 3344400"/>
              <a:gd name="connsiteY4" fmla="*/ 2811815 h 2811815"/>
              <a:gd name="connsiteX5" fmla="*/ 0 w 3344400"/>
              <a:gd name="connsiteY5" fmla="*/ 2811815 h 28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811815">
                <a:moveTo>
                  <a:pt x="0" y="0"/>
                </a:moveTo>
                <a:lnTo>
                  <a:pt x="3344400" y="0"/>
                </a:lnTo>
                <a:lnTo>
                  <a:pt x="3344400" y="2231328"/>
                </a:lnTo>
                <a:lnTo>
                  <a:pt x="2340000" y="2811218"/>
                </a:lnTo>
                <a:lnTo>
                  <a:pt x="2340000" y="2811815"/>
                </a:lnTo>
                <a:lnTo>
                  <a:pt x="0" y="28118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9" name="Text Placeholder 6">
            <a:extLst>
              <a:ext uri="{FF2B5EF4-FFF2-40B4-BE49-F238E27FC236}">
                <a16:creationId xmlns:a16="http://schemas.microsoft.com/office/drawing/2014/main" id="{7EA60BB3-525F-44FD-BE60-C6C95D7C68F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23801" y="4241016"/>
            <a:ext cx="3344400" cy="204437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1" name="Text Placeholder 6">
            <a:extLst>
              <a:ext uri="{FF2B5EF4-FFF2-40B4-BE49-F238E27FC236}">
                <a16:creationId xmlns:a16="http://schemas.microsoft.com/office/drawing/2014/main" id="{DD4B0CCC-4189-4CC2-A525-8D6D37016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0"/>
            <a:ext cx="3344401" cy="5421385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92" name="Text Placeholder 6">
            <a:extLst>
              <a:ext uri="{FF2B5EF4-FFF2-40B4-BE49-F238E27FC236}">
                <a16:creationId xmlns:a16="http://schemas.microsoft.com/office/drawing/2014/main" id="{F183ED68-FA15-4793-9B99-A245DFC0405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23801" y="3682800"/>
            <a:ext cx="3344400" cy="561600"/>
          </a:xfrm>
        </p:spPr>
        <p:txBody>
          <a:bodyPr lIns="0" tIns="108000" rIns="0" bIns="10800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53ADD1-1570-4A56-AD48-79C355FA8B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8FD4E36-E273-4102-8316-BDF9803D00B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84201" y="863999"/>
            <a:ext cx="3344400" cy="2811815"/>
          </a:xfrm>
          <a:custGeom>
            <a:avLst/>
            <a:gdLst>
              <a:gd name="connsiteX0" fmla="*/ 0 w 3344400"/>
              <a:gd name="connsiteY0" fmla="*/ 0 h 2811815"/>
              <a:gd name="connsiteX1" fmla="*/ 3344400 w 3344400"/>
              <a:gd name="connsiteY1" fmla="*/ 0 h 2811815"/>
              <a:gd name="connsiteX2" fmla="*/ 3344400 w 3344400"/>
              <a:gd name="connsiteY2" fmla="*/ 2231328 h 2811815"/>
              <a:gd name="connsiteX3" fmla="*/ 2340000 w 3344400"/>
              <a:gd name="connsiteY3" fmla="*/ 2811218 h 2811815"/>
              <a:gd name="connsiteX4" fmla="*/ 2340000 w 3344400"/>
              <a:gd name="connsiteY4" fmla="*/ 2811815 h 2811815"/>
              <a:gd name="connsiteX5" fmla="*/ 0 w 3344400"/>
              <a:gd name="connsiteY5" fmla="*/ 2811815 h 28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811815">
                <a:moveTo>
                  <a:pt x="0" y="0"/>
                </a:moveTo>
                <a:lnTo>
                  <a:pt x="3344400" y="0"/>
                </a:lnTo>
                <a:lnTo>
                  <a:pt x="3344400" y="2231328"/>
                </a:lnTo>
                <a:lnTo>
                  <a:pt x="2340000" y="2811218"/>
                </a:lnTo>
                <a:lnTo>
                  <a:pt x="2340000" y="2811815"/>
                </a:lnTo>
                <a:lnTo>
                  <a:pt x="0" y="28118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6DBCFA38-2DB9-4A6A-A466-B40FADAA4AB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84201" y="3682800"/>
            <a:ext cx="3344400" cy="561600"/>
          </a:xfrm>
        </p:spPr>
        <p:txBody>
          <a:bodyPr lIns="0" tIns="108000" rIns="0" bIns="10800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42189AC3-A152-4751-AEEA-FEB0D037753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84201" y="4241016"/>
            <a:ext cx="3344400" cy="204437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796EE-3984-4E2A-90D9-F361EF2F5B4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R45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FFF74BB-7BD6-4798-BF09-D888B416C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25803"/>
      </p:ext>
    </p:extLst>
  </p:cSld>
  <p:clrMapOvr>
    <a:masterClrMapping/>
  </p:clrMapOvr>
  <p:hf hd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18B9FC2-3973-4946-9C6D-A762F97FE9C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399" y="1990799"/>
            <a:ext cx="3344401" cy="2244100"/>
          </a:xfrm>
          <a:custGeom>
            <a:avLst/>
            <a:gdLst>
              <a:gd name="connsiteX0" fmla="*/ 0 w 3344401"/>
              <a:gd name="connsiteY0" fmla="*/ 0 h 2244100"/>
              <a:gd name="connsiteX1" fmla="*/ 3344401 w 3344401"/>
              <a:gd name="connsiteY1" fmla="*/ 0 h 2244100"/>
              <a:gd name="connsiteX2" fmla="*/ 3344401 w 3344401"/>
              <a:gd name="connsiteY2" fmla="*/ 1663613 h 2244100"/>
              <a:gd name="connsiteX3" fmla="*/ 2340001 w 3344401"/>
              <a:gd name="connsiteY3" fmla="*/ 2243503 h 2244100"/>
              <a:gd name="connsiteX4" fmla="*/ 2340001 w 3344401"/>
              <a:gd name="connsiteY4" fmla="*/ 2244100 h 2244100"/>
              <a:gd name="connsiteX5" fmla="*/ 0 w 3344401"/>
              <a:gd name="connsiteY5" fmla="*/ 2244100 h 224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244100">
                <a:moveTo>
                  <a:pt x="0" y="0"/>
                </a:moveTo>
                <a:lnTo>
                  <a:pt x="3344401" y="0"/>
                </a:lnTo>
                <a:lnTo>
                  <a:pt x="3344401" y="1663613"/>
                </a:lnTo>
                <a:lnTo>
                  <a:pt x="2340001" y="2243503"/>
                </a:lnTo>
                <a:lnTo>
                  <a:pt x="2340001" y="2244100"/>
                </a:lnTo>
                <a:lnTo>
                  <a:pt x="0" y="2244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399" y="4801652"/>
            <a:ext cx="3344401" cy="1477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1" name="Text Placeholder 6">
            <a:extLst>
              <a:ext uri="{FF2B5EF4-FFF2-40B4-BE49-F238E27FC236}">
                <a16:creationId xmlns:a16="http://schemas.microsoft.com/office/drawing/2014/main" id="{DD4B0CCC-4189-4CC2-A525-8D6D37016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1"/>
            <a:ext cx="6904801" cy="907776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1" name="Text Placeholder 6">
            <a:extLst>
              <a:ext uri="{FF2B5EF4-FFF2-40B4-BE49-F238E27FC236}">
                <a16:creationId xmlns:a16="http://schemas.microsoft.com/office/drawing/2014/main" id="{F7119DD6-CD3A-4A68-AB47-18E55F4A08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3398" y="4234641"/>
            <a:ext cx="3344401" cy="562923"/>
          </a:xfrm>
        </p:spPr>
        <p:txBody>
          <a:bodyPr lIns="0" tIns="108000" rIns="0" bIns="10800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87BA4DF-41E9-446A-B11F-4B3EBD2584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9959D88-DEFA-4472-B7C5-FEB7AC6CE8A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23800" y="1990799"/>
            <a:ext cx="3344401" cy="2242800"/>
          </a:xfrm>
          <a:custGeom>
            <a:avLst/>
            <a:gdLst>
              <a:gd name="connsiteX0" fmla="*/ 0 w 3344401"/>
              <a:gd name="connsiteY0" fmla="*/ 0 h 2242800"/>
              <a:gd name="connsiteX1" fmla="*/ 3344401 w 3344401"/>
              <a:gd name="connsiteY1" fmla="*/ 0 h 2242800"/>
              <a:gd name="connsiteX2" fmla="*/ 3344401 w 3344401"/>
              <a:gd name="connsiteY2" fmla="*/ 1662313 h 2242800"/>
              <a:gd name="connsiteX3" fmla="*/ 2340001 w 3344401"/>
              <a:gd name="connsiteY3" fmla="*/ 2242203 h 2242800"/>
              <a:gd name="connsiteX4" fmla="*/ 2340001 w 3344401"/>
              <a:gd name="connsiteY4" fmla="*/ 2242800 h 2242800"/>
              <a:gd name="connsiteX5" fmla="*/ 0 w 3344401"/>
              <a:gd name="connsiteY5" fmla="*/ 2242800 h 22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242800">
                <a:moveTo>
                  <a:pt x="0" y="0"/>
                </a:moveTo>
                <a:lnTo>
                  <a:pt x="3344401" y="0"/>
                </a:lnTo>
                <a:lnTo>
                  <a:pt x="3344401" y="1662313"/>
                </a:lnTo>
                <a:lnTo>
                  <a:pt x="2340001" y="2242203"/>
                </a:lnTo>
                <a:lnTo>
                  <a:pt x="2340001" y="2242800"/>
                </a:lnTo>
                <a:lnTo>
                  <a:pt x="0" y="2242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A115726F-ED72-46BD-B91D-B6D63229902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23800" y="4801652"/>
            <a:ext cx="3344401" cy="1477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1" name="Text Placeholder 6">
            <a:extLst>
              <a:ext uri="{FF2B5EF4-FFF2-40B4-BE49-F238E27FC236}">
                <a16:creationId xmlns:a16="http://schemas.microsoft.com/office/drawing/2014/main" id="{128442AD-76A8-430F-A07B-8B9972A30BB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23799" y="4234641"/>
            <a:ext cx="3344401" cy="562923"/>
          </a:xfrm>
        </p:spPr>
        <p:txBody>
          <a:bodyPr lIns="0" tIns="108000" rIns="0" bIns="10800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23A2967-7902-486E-AC4E-5F794C7260F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984200" y="1990799"/>
            <a:ext cx="3344401" cy="2242800"/>
          </a:xfrm>
          <a:custGeom>
            <a:avLst/>
            <a:gdLst>
              <a:gd name="connsiteX0" fmla="*/ 0 w 3344401"/>
              <a:gd name="connsiteY0" fmla="*/ 0 h 2242800"/>
              <a:gd name="connsiteX1" fmla="*/ 3344401 w 3344401"/>
              <a:gd name="connsiteY1" fmla="*/ 0 h 2242800"/>
              <a:gd name="connsiteX2" fmla="*/ 3344401 w 3344401"/>
              <a:gd name="connsiteY2" fmla="*/ 1662313 h 2242800"/>
              <a:gd name="connsiteX3" fmla="*/ 2340001 w 3344401"/>
              <a:gd name="connsiteY3" fmla="*/ 2242203 h 2242800"/>
              <a:gd name="connsiteX4" fmla="*/ 2340001 w 3344401"/>
              <a:gd name="connsiteY4" fmla="*/ 2242800 h 2242800"/>
              <a:gd name="connsiteX5" fmla="*/ 0 w 3344401"/>
              <a:gd name="connsiteY5" fmla="*/ 2242800 h 22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242800">
                <a:moveTo>
                  <a:pt x="0" y="0"/>
                </a:moveTo>
                <a:lnTo>
                  <a:pt x="3344401" y="0"/>
                </a:lnTo>
                <a:lnTo>
                  <a:pt x="3344401" y="1662313"/>
                </a:lnTo>
                <a:lnTo>
                  <a:pt x="2340001" y="2242203"/>
                </a:lnTo>
                <a:lnTo>
                  <a:pt x="2340001" y="2242800"/>
                </a:lnTo>
                <a:lnTo>
                  <a:pt x="0" y="2242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AC001A76-C50E-43BC-8FA0-9499AD6E110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984200" y="4801652"/>
            <a:ext cx="3344401" cy="1477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4" name="Text Placeholder 6">
            <a:extLst>
              <a:ext uri="{FF2B5EF4-FFF2-40B4-BE49-F238E27FC236}">
                <a16:creationId xmlns:a16="http://schemas.microsoft.com/office/drawing/2014/main" id="{40062BE0-7779-4865-B069-0A0CD96C29D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984199" y="4234641"/>
            <a:ext cx="3344401" cy="562923"/>
          </a:xfrm>
        </p:spPr>
        <p:txBody>
          <a:bodyPr lIns="0" tIns="108000" rIns="0" bIns="10800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45CC3-B5B7-489F-9DD7-832C461EC38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R46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C11A3A1-AC5F-4E68-8D15-B1BF5B3F1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26203"/>
      </p:ext>
    </p:extLst>
  </p:cSld>
  <p:clrMapOvr>
    <a:masterClrMapping/>
  </p:clrMapOvr>
  <p:hf hdr="0" dt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D362201-5786-4EA2-8F8C-663EF966D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399" y="1990799"/>
            <a:ext cx="3344401" cy="2045379"/>
          </a:xfrm>
          <a:custGeom>
            <a:avLst/>
            <a:gdLst>
              <a:gd name="connsiteX0" fmla="*/ 0 w 3344401"/>
              <a:gd name="connsiteY0" fmla="*/ 0 h 2045379"/>
              <a:gd name="connsiteX1" fmla="*/ 3344401 w 3344401"/>
              <a:gd name="connsiteY1" fmla="*/ 0 h 2045379"/>
              <a:gd name="connsiteX2" fmla="*/ 3344401 w 3344401"/>
              <a:gd name="connsiteY2" fmla="*/ 1464892 h 2045379"/>
              <a:gd name="connsiteX3" fmla="*/ 2340001 w 3344401"/>
              <a:gd name="connsiteY3" fmla="*/ 2044782 h 2045379"/>
              <a:gd name="connsiteX4" fmla="*/ 2340001 w 3344401"/>
              <a:gd name="connsiteY4" fmla="*/ 2045379 h 2045379"/>
              <a:gd name="connsiteX5" fmla="*/ 0 w 3344401"/>
              <a:gd name="connsiteY5" fmla="*/ 2045379 h 204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045379">
                <a:moveTo>
                  <a:pt x="0" y="0"/>
                </a:moveTo>
                <a:lnTo>
                  <a:pt x="3344401" y="0"/>
                </a:lnTo>
                <a:lnTo>
                  <a:pt x="3344401" y="1464892"/>
                </a:lnTo>
                <a:lnTo>
                  <a:pt x="2340001" y="2044782"/>
                </a:lnTo>
                <a:lnTo>
                  <a:pt x="2340001" y="2045379"/>
                </a:lnTo>
                <a:lnTo>
                  <a:pt x="0" y="20453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399" y="4252177"/>
            <a:ext cx="3344401" cy="202680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1" name="Text Placeholder 6">
            <a:extLst>
              <a:ext uri="{FF2B5EF4-FFF2-40B4-BE49-F238E27FC236}">
                <a16:creationId xmlns:a16="http://schemas.microsoft.com/office/drawing/2014/main" id="{DD4B0CCC-4189-4CC2-A525-8D6D37016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1"/>
            <a:ext cx="6904801" cy="907776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87BA4DF-41E9-446A-B11F-4B3EBD2584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C266C86-1C4D-49F0-AB3B-74E032D2084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23800" y="1990799"/>
            <a:ext cx="3344401" cy="2045379"/>
          </a:xfrm>
          <a:custGeom>
            <a:avLst/>
            <a:gdLst>
              <a:gd name="connsiteX0" fmla="*/ 0 w 3344401"/>
              <a:gd name="connsiteY0" fmla="*/ 0 h 2045379"/>
              <a:gd name="connsiteX1" fmla="*/ 3344401 w 3344401"/>
              <a:gd name="connsiteY1" fmla="*/ 0 h 2045379"/>
              <a:gd name="connsiteX2" fmla="*/ 3344401 w 3344401"/>
              <a:gd name="connsiteY2" fmla="*/ 1464892 h 2045379"/>
              <a:gd name="connsiteX3" fmla="*/ 2340001 w 3344401"/>
              <a:gd name="connsiteY3" fmla="*/ 2044782 h 2045379"/>
              <a:gd name="connsiteX4" fmla="*/ 2340001 w 3344401"/>
              <a:gd name="connsiteY4" fmla="*/ 2045379 h 2045379"/>
              <a:gd name="connsiteX5" fmla="*/ 0 w 3344401"/>
              <a:gd name="connsiteY5" fmla="*/ 2045379 h 204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045379">
                <a:moveTo>
                  <a:pt x="0" y="0"/>
                </a:moveTo>
                <a:lnTo>
                  <a:pt x="3344401" y="0"/>
                </a:lnTo>
                <a:lnTo>
                  <a:pt x="3344401" y="1464892"/>
                </a:lnTo>
                <a:lnTo>
                  <a:pt x="2340001" y="2044782"/>
                </a:lnTo>
                <a:lnTo>
                  <a:pt x="2340001" y="2045379"/>
                </a:lnTo>
                <a:lnTo>
                  <a:pt x="0" y="20453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A115726F-ED72-46BD-B91D-B6D63229902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23800" y="4252177"/>
            <a:ext cx="3344401" cy="20268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D48F55B-6F5F-4C87-BE5C-3B701C34BE6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984200" y="1990799"/>
            <a:ext cx="3344401" cy="2045379"/>
          </a:xfrm>
          <a:custGeom>
            <a:avLst/>
            <a:gdLst>
              <a:gd name="connsiteX0" fmla="*/ 0 w 3344401"/>
              <a:gd name="connsiteY0" fmla="*/ 0 h 2045379"/>
              <a:gd name="connsiteX1" fmla="*/ 3344401 w 3344401"/>
              <a:gd name="connsiteY1" fmla="*/ 0 h 2045379"/>
              <a:gd name="connsiteX2" fmla="*/ 3344401 w 3344401"/>
              <a:gd name="connsiteY2" fmla="*/ 1464892 h 2045379"/>
              <a:gd name="connsiteX3" fmla="*/ 2340001 w 3344401"/>
              <a:gd name="connsiteY3" fmla="*/ 2044782 h 2045379"/>
              <a:gd name="connsiteX4" fmla="*/ 2340001 w 3344401"/>
              <a:gd name="connsiteY4" fmla="*/ 2045379 h 2045379"/>
              <a:gd name="connsiteX5" fmla="*/ 0 w 3344401"/>
              <a:gd name="connsiteY5" fmla="*/ 2045379 h 204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045379">
                <a:moveTo>
                  <a:pt x="0" y="0"/>
                </a:moveTo>
                <a:lnTo>
                  <a:pt x="3344401" y="0"/>
                </a:lnTo>
                <a:lnTo>
                  <a:pt x="3344401" y="1464892"/>
                </a:lnTo>
                <a:lnTo>
                  <a:pt x="2340001" y="2044782"/>
                </a:lnTo>
                <a:lnTo>
                  <a:pt x="2340001" y="2045379"/>
                </a:lnTo>
                <a:lnTo>
                  <a:pt x="0" y="20453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AC001A76-C50E-43BC-8FA0-9499AD6E110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984200" y="4252177"/>
            <a:ext cx="3344401" cy="20268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B5A760-E133-49BB-B090-FA805DD22A5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R47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82AB09C-9CF8-418E-8B74-F13E5DD0F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7465"/>
      </p:ext>
    </p:extLst>
  </p:cSld>
  <p:clrMapOvr>
    <a:masterClrMapping/>
  </p:clrMapOvr>
  <p:hf hd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133A7EB-237F-42ED-A7F4-4F1C99C89EC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399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4676833"/>
            <a:ext cx="2451600" cy="16064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91" name="Text Placeholder 6">
            <a:extLst>
              <a:ext uri="{FF2B5EF4-FFF2-40B4-BE49-F238E27FC236}">
                <a16:creationId xmlns:a16="http://schemas.microsoft.com/office/drawing/2014/main" id="{F7119DD6-CD3A-4A68-AB47-18E55F4A08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3398" y="4024988"/>
            <a:ext cx="2451602" cy="649148"/>
          </a:xfrm>
        </p:spPr>
        <p:txBody>
          <a:bodyPr lIns="0" tIns="108000" rIns="0" bIns="10800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3">
            <a:extLst>
              <a:ext uri="{FF2B5EF4-FFF2-40B4-BE49-F238E27FC236}">
                <a16:creationId xmlns:a16="http://schemas.microsoft.com/office/drawing/2014/main" id="{BEB5F3F1-FD97-4109-A555-B82C756427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3D4EFAC3-B3CA-4150-AA4D-9CBE4BF491E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1"/>
            <a:ext cx="6904801" cy="907776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FEA472C-4D47-46BD-97D5-775ABD287D6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1343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8EC2995-FB20-465C-BFE2-5AC272CE8D0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9287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789E51E-87B6-49DF-8644-171D3343BF3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67230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6" name="Text Placeholder 6">
            <a:extLst>
              <a:ext uri="{FF2B5EF4-FFF2-40B4-BE49-F238E27FC236}">
                <a16:creationId xmlns:a16="http://schemas.microsoft.com/office/drawing/2014/main" id="{F6B27E49-4C4C-43A5-B000-71093EFF6FA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1342" y="4024988"/>
            <a:ext cx="2451602" cy="649148"/>
          </a:xfrm>
        </p:spPr>
        <p:txBody>
          <a:bodyPr lIns="0" tIns="108000" rIns="0" bIns="10800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7" name="Text Placeholder 6">
            <a:extLst>
              <a:ext uri="{FF2B5EF4-FFF2-40B4-BE49-F238E27FC236}">
                <a16:creationId xmlns:a16="http://schemas.microsoft.com/office/drawing/2014/main" id="{4CF7BC18-237D-4C17-9348-AD4BBB954AE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99286" y="4024988"/>
            <a:ext cx="2451602" cy="649148"/>
          </a:xfrm>
        </p:spPr>
        <p:txBody>
          <a:bodyPr lIns="0" tIns="108000" rIns="0" bIns="10800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8" name="Text Placeholder 6">
            <a:extLst>
              <a:ext uri="{FF2B5EF4-FFF2-40B4-BE49-F238E27FC236}">
                <a16:creationId xmlns:a16="http://schemas.microsoft.com/office/drawing/2014/main" id="{95A44B6C-8F29-4044-995F-D85FFD82AEF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67229" y="4024988"/>
            <a:ext cx="2451602" cy="649148"/>
          </a:xfrm>
        </p:spPr>
        <p:txBody>
          <a:bodyPr lIns="0" tIns="108000" rIns="0" bIns="108000" anchor="ctr">
            <a:noAutofit/>
          </a:bodyPr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9" name="Text Placeholder 6">
            <a:extLst>
              <a:ext uri="{FF2B5EF4-FFF2-40B4-BE49-F238E27FC236}">
                <a16:creationId xmlns:a16="http://schemas.microsoft.com/office/drawing/2014/main" id="{FAA533EE-3D19-4D49-AD65-5F9C5ADC3F0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531344" y="4676833"/>
            <a:ext cx="2451600" cy="16064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0" name="Text Placeholder 6">
            <a:extLst>
              <a:ext uri="{FF2B5EF4-FFF2-40B4-BE49-F238E27FC236}">
                <a16:creationId xmlns:a16="http://schemas.microsoft.com/office/drawing/2014/main" id="{E51A77C7-09A0-4630-9644-5AC5352BBD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99288" y="4676833"/>
            <a:ext cx="2451600" cy="16064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1" name="Text Placeholder 6">
            <a:extLst>
              <a:ext uri="{FF2B5EF4-FFF2-40B4-BE49-F238E27FC236}">
                <a16:creationId xmlns:a16="http://schemas.microsoft.com/office/drawing/2014/main" id="{0CAF44BD-A4AD-4E6E-AD13-3D3810C028E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867231" y="4676833"/>
            <a:ext cx="2451600" cy="16064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D8D78B-A68F-48E3-99D2-751E5B83630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R48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A13006-269A-4CC1-9518-360240F6C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6569"/>
      </p:ext>
    </p:extLst>
  </p:cSld>
  <p:clrMapOvr>
    <a:masterClrMapping/>
  </p:clrMapOvr>
  <p:hf hd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96AFD1B-B717-45B7-B18B-8693899469D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399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4240313"/>
            <a:ext cx="2451600" cy="204301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2" name="Text Placeholder 3">
            <a:extLst>
              <a:ext uri="{FF2B5EF4-FFF2-40B4-BE49-F238E27FC236}">
                <a16:creationId xmlns:a16="http://schemas.microsoft.com/office/drawing/2014/main" id="{BEB5F3F1-FD97-4109-A555-B82C756427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3D4EFAC3-B3CA-4150-AA4D-9CBE4BF491E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1"/>
            <a:ext cx="6904801" cy="907776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58929A6-E0F6-484D-936C-326166F15F0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1343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0E5A633-115A-4EFB-A515-88199D244EA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9287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7F5D48E-3462-4F17-8B2E-F94754CD289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67230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9" name="Text Placeholder 6">
            <a:extLst>
              <a:ext uri="{FF2B5EF4-FFF2-40B4-BE49-F238E27FC236}">
                <a16:creationId xmlns:a16="http://schemas.microsoft.com/office/drawing/2014/main" id="{FAA533EE-3D19-4D49-AD65-5F9C5ADC3F0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531344" y="4240313"/>
            <a:ext cx="2451600" cy="204301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0" name="Text Placeholder 6">
            <a:extLst>
              <a:ext uri="{FF2B5EF4-FFF2-40B4-BE49-F238E27FC236}">
                <a16:creationId xmlns:a16="http://schemas.microsoft.com/office/drawing/2014/main" id="{E51A77C7-09A0-4630-9644-5AC5352BBD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99288" y="4240313"/>
            <a:ext cx="2451600" cy="204301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1" name="Text Placeholder 6">
            <a:extLst>
              <a:ext uri="{FF2B5EF4-FFF2-40B4-BE49-F238E27FC236}">
                <a16:creationId xmlns:a16="http://schemas.microsoft.com/office/drawing/2014/main" id="{0CAF44BD-A4AD-4E6E-AD13-3D3810C028E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867231" y="4240313"/>
            <a:ext cx="2451600" cy="204301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423D5-20E4-4DF0-A909-331C78FCC05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R49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A53FDA8-E8CA-492F-9ED2-09CD0CEAB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6958"/>
      </p:ext>
    </p:extLst>
  </p:cSld>
  <p:clrMapOvr>
    <a:masterClrMapping/>
  </p:clrMapOvr>
  <p:hf hdr="0" dt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DFF1141-4BFE-465D-86AC-4CA6C8AF61D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399" y="8640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3117600"/>
            <a:ext cx="2451600" cy="31657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2" name="Text Placeholder 3">
            <a:extLst>
              <a:ext uri="{FF2B5EF4-FFF2-40B4-BE49-F238E27FC236}">
                <a16:creationId xmlns:a16="http://schemas.microsoft.com/office/drawing/2014/main" id="{BEB5F3F1-FD97-4109-A555-B82C756427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6525DDD-3D39-428F-B7D1-B9A74A540FD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1343" y="8640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AF82639-F44C-4E24-B091-B502CDB00DF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9287" y="8640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9837758-B07F-4691-81EB-03B3043E73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67230" y="8640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9" name="Text Placeholder 6">
            <a:extLst>
              <a:ext uri="{FF2B5EF4-FFF2-40B4-BE49-F238E27FC236}">
                <a16:creationId xmlns:a16="http://schemas.microsoft.com/office/drawing/2014/main" id="{FAA533EE-3D19-4D49-AD65-5F9C5ADC3F0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531344" y="3117600"/>
            <a:ext cx="2451600" cy="31657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0" name="Text Placeholder 6">
            <a:extLst>
              <a:ext uri="{FF2B5EF4-FFF2-40B4-BE49-F238E27FC236}">
                <a16:creationId xmlns:a16="http://schemas.microsoft.com/office/drawing/2014/main" id="{E51A77C7-09A0-4630-9644-5AC5352BBD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99288" y="3117600"/>
            <a:ext cx="2451600" cy="31657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1" name="Text Placeholder 6">
            <a:extLst>
              <a:ext uri="{FF2B5EF4-FFF2-40B4-BE49-F238E27FC236}">
                <a16:creationId xmlns:a16="http://schemas.microsoft.com/office/drawing/2014/main" id="{0CAF44BD-A4AD-4E6E-AD13-3D3810C028E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867231" y="3117600"/>
            <a:ext cx="2451600" cy="31657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226F9-A939-43AF-9273-AB7F80B93A5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R50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2CA247E-C4FA-447A-B039-09A1CDA2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95754"/>
      </p:ext>
    </p:extLst>
  </p:cSld>
  <p:clrMapOvr>
    <a:masterClrMapping/>
  </p:clrMapOvr>
  <p:hf hd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E89DE59-BEC9-4C39-9340-11B944E901C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4000"/>
            <a:ext cx="3344400" cy="2599199"/>
          </a:xfrm>
          <a:custGeom>
            <a:avLst/>
            <a:gdLst>
              <a:gd name="connsiteX0" fmla="*/ 0 w 3344400"/>
              <a:gd name="connsiteY0" fmla="*/ 0 h 2599199"/>
              <a:gd name="connsiteX1" fmla="*/ 3344400 w 3344400"/>
              <a:gd name="connsiteY1" fmla="*/ 0 h 2599199"/>
              <a:gd name="connsiteX2" fmla="*/ 3344400 w 3344400"/>
              <a:gd name="connsiteY2" fmla="*/ 2018712 h 2599199"/>
              <a:gd name="connsiteX3" fmla="*/ 2340000 w 3344400"/>
              <a:gd name="connsiteY3" fmla="*/ 2598602 h 2599199"/>
              <a:gd name="connsiteX4" fmla="*/ 2340000 w 3344400"/>
              <a:gd name="connsiteY4" fmla="*/ 2599199 h 2599199"/>
              <a:gd name="connsiteX5" fmla="*/ 0 w 3344400"/>
              <a:gd name="connsiteY5" fmla="*/ 2599199 h 25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9199">
                <a:moveTo>
                  <a:pt x="0" y="0"/>
                </a:moveTo>
                <a:lnTo>
                  <a:pt x="3344400" y="0"/>
                </a:lnTo>
                <a:lnTo>
                  <a:pt x="3344400" y="2018712"/>
                </a:lnTo>
                <a:lnTo>
                  <a:pt x="2340000" y="2598602"/>
                </a:lnTo>
                <a:lnTo>
                  <a:pt x="2340000" y="2599199"/>
                </a:lnTo>
                <a:lnTo>
                  <a:pt x="0" y="25991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9" name="Text Placeholder 6">
            <a:extLst>
              <a:ext uri="{FF2B5EF4-FFF2-40B4-BE49-F238E27FC236}">
                <a16:creationId xmlns:a16="http://schemas.microsoft.com/office/drawing/2014/main" id="{7EA60BB3-525F-44FD-BE60-C6C95D7C68F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19667" y="3682800"/>
            <a:ext cx="3348533" cy="2599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1" name="Text Placeholder 6">
            <a:extLst>
              <a:ext uri="{FF2B5EF4-FFF2-40B4-BE49-F238E27FC236}">
                <a16:creationId xmlns:a16="http://schemas.microsoft.com/office/drawing/2014/main" id="{DD4B0CCC-4189-4CC2-A525-8D6D37016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0"/>
            <a:ext cx="3340269" cy="5421385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9320E25-BFD4-43B9-B204-E1B93F9857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DA7DFC5-47E5-488C-B2E2-DC28930750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84200" y="864000"/>
            <a:ext cx="3344400" cy="2599199"/>
          </a:xfrm>
          <a:custGeom>
            <a:avLst/>
            <a:gdLst>
              <a:gd name="connsiteX0" fmla="*/ 0 w 3344400"/>
              <a:gd name="connsiteY0" fmla="*/ 0 h 2599199"/>
              <a:gd name="connsiteX1" fmla="*/ 3344400 w 3344400"/>
              <a:gd name="connsiteY1" fmla="*/ 0 h 2599199"/>
              <a:gd name="connsiteX2" fmla="*/ 3344400 w 3344400"/>
              <a:gd name="connsiteY2" fmla="*/ 2018712 h 2599199"/>
              <a:gd name="connsiteX3" fmla="*/ 2340000 w 3344400"/>
              <a:gd name="connsiteY3" fmla="*/ 2598602 h 2599199"/>
              <a:gd name="connsiteX4" fmla="*/ 2340000 w 3344400"/>
              <a:gd name="connsiteY4" fmla="*/ 2599199 h 2599199"/>
              <a:gd name="connsiteX5" fmla="*/ 0 w 3344400"/>
              <a:gd name="connsiteY5" fmla="*/ 2599199 h 25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9199">
                <a:moveTo>
                  <a:pt x="0" y="0"/>
                </a:moveTo>
                <a:lnTo>
                  <a:pt x="3344400" y="0"/>
                </a:lnTo>
                <a:lnTo>
                  <a:pt x="3344400" y="2018712"/>
                </a:lnTo>
                <a:lnTo>
                  <a:pt x="2340000" y="2598602"/>
                </a:lnTo>
                <a:lnTo>
                  <a:pt x="2340000" y="2599199"/>
                </a:lnTo>
                <a:lnTo>
                  <a:pt x="0" y="25991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E1E4151B-22F4-4768-B437-ECD945AC0AE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980067" y="3682800"/>
            <a:ext cx="3348533" cy="2599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C7118D-6C6F-4285-8499-48A94C6AC46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R51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8E8372C-1290-471A-841D-310643ABC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9773"/>
      </p:ext>
    </p:extLst>
  </p:cSld>
  <p:clrMapOvr>
    <a:masterClrMapping/>
  </p:clrMapOvr>
  <p:hf hdr="0" dt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67403A1-BE75-4475-BA62-DC6067B8207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0615"/>
            <a:ext cx="3344400" cy="2598985"/>
          </a:xfrm>
          <a:custGeom>
            <a:avLst/>
            <a:gdLst>
              <a:gd name="connsiteX0" fmla="*/ 0 w 3344400"/>
              <a:gd name="connsiteY0" fmla="*/ 0 h 2598985"/>
              <a:gd name="connsiteX1" fmla="*/ 3344400 w 3344400"/>
              <a:gd name="connsiteY1" fmla="*/ 0 h 2598985"/>
              <a:gd name="connsiteX2" fmla="*/ 3344400 w 3344400"/>
              <a:gd name="connsiteY2" fmla="*/ 2018498 h 2598985"/>
              <a:gd name="connsiteX3" fmla="*/ 2340000 w 3344400"/>
              <a:gd name="connsiteY3" fmla="*/ 2598388 h 2598985"/>
              <a:gd name="connsiteX4" fmla="*/ 2340000 w 3344400"/>
              <a:gd name="connsiteY4" fmla="*/ 2598985 h 2598985"/>
              <a:gd name="connsiteX5" fmla="*/ 0 w 33444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8985">
                <a:moveTo>
                  <a:pt x="0" y="0"/>
                </a:moveTo>
                <a:lnTo>
                  <a:pt x="3344400" y="0"/>
                </a:lnTo>
                <a:lnTo>
                  <a:pt x="3344400" y="2018498"/>
                </a:lnTo>
                <a:lnTo>
                  <a:pt x="2340000" y="2598388"/>
                </a:lnTo>
                <a:lnTo>
                  <a:pt x="23400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4297DD-6EF7-43A3-9753-A27D27918B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AD3F1E2-3591-47EF-8500-E7F6ED860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984200" y="860615"/>
            <a:ext cx="3344400" cy="2598985"/>
          </a:xfrm>
          <a:custGeom>
            <a:avLst/>
            <a:gdLst>
              <a:gd name="connsiteX0" fmla="*/ 0 w 3344400"/>
              <a:gd name="connsiteY0" fmla="*/ 0 h 2598985"/>
              <a:gd name="connsiteX1" fmla="*/ 3344400 w 3344400"/>
              <a:gd name="connsiteY1" fmla="*/ 0 h 2598985"/>
              <a:gd name="connsiteX2" fmla="*/ 3344400 w 3344400"/>
              <a:gd name="connsiteY2" fmla="*/ 2018498 h 2598985"/>
              <a:gd name="connsiteX3" fmla="*/ 2340000 w 3344400"/>
              <a:gd name="connsiteY3" fmla="*/ 2598388 h 2598985"/>
              <a:gd name="connsiteX4" fmla="*/ 2340000 w 3344400"/>
              <a:gd name="connsiteY4" fmla="*/ 2598985 h 2598985"/>
              <a:gd name="connsiteX5" fmla="*/ 0 w 33444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8985">
                <a:moveTo>
                  <a:pt x="0" y="0"/>
                </a:moveTo>
                <a:lnTo>
                  <a:pt x="3344400" y="0"/>
                </a:lnTo>
                <a:lnTo>
                  <a:pt x="3344400" y="2018498"/>
                </a:lnTo>
                <a:lnTo>
                  <a:pt x="2340000" y="2598388"/>
                </a:lnTo>
                <a:lnTo>
                  <a:pt x="23400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726182F-9223-4B32-923F-5E728DCD79C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23800" y="3686400"/>
            <a:ext cx="3344400" cy="2598985"/>
          </a:xfrm>
          <a:custGeom>
            <a:avLst/>
            <a:gdLst>
              <a:gd name="connsiteX0" fmla="*/ 0 w 3344400"/>
              <a:gd name="connsiteY0" fmla="*/ 0 h 2598985"/>
              <a:gd name="connsiteX1" fmla="*/ 3344400 w 3344400"/>
              <a:gd name="connsiteY1" fmla="*/ 0 h 2598985"/>
              <a:gd name="connsiteX2" fmla="*/ 3344400 w 3344400"/>
              <a:gd name="connsiteY2" fmla="*/ 2018498 h 2598985"/>
              <a:gd name="connsiteX3" fmla="*/ 2340000 w 3344400"/>
              <a:gd name="connsiteY3" fmla="*/ 2598388 h 2598985"/>
              <a:gd name="connsiteX4" fmla="*/ 2340000 w 3344400"/>
              <a:gd name="connsiteY4" fmla="*/ 2598985 h 2598985"/>
              <a:gd name="connsiteX5" fmla="*/ 0 w 33444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8985">
                <a:moveTo>
                  <a:pt x="0" y="0"/>
                </a:moveTo>
                <a:lnTo>
                  <a:pt x="3344400" y="0"/>
                </a:lnTo>
                <a:lnTo>
                  <a:pt x="3344400" y="2018498"/>
                </a:lnTo>
                <a:lnTo>
                  <a:pt x="2340000" y="2598388"/>
                </a:lnTo>
                <a:lnTo>
                  <a:pt x="23400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ACD88A3-B3A8-491E-90F7-D17741C4357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84200" y="3686400"/>
            <a:ext cx="3344400" cy="2598985"/>
          </a:xfrm>
          <a:custGeom>
            <a:avLst/>
            <a:gdLst>
              <a:gd name="connsiteX0" fmla="*/ 0 w 3344400"/>
              <a:gd name="connsiteY0" fmla="*/ 0 h 2598985"/>
              <a:gd name="connsiteX1" fmla="*/ 3344400 w 3344400"/>
              <a:gd name="connsiteY1" fmla="*/ 0 h 2598985"/>
              <a:gd name="connsiteX2" fmla="*/ 3344400 w 3344400"/>
              <a:gd name="connsiteY2" fmla="*/ 2018498 h 2598985"/>
              <a:gd name="connsiteX3" fmla="*/ 2340000 w 3344400"/>
              <a:gd name="connsiteY3" fmla="*/ 2598388 h 2598985"/>
              <a:gd name="connsiteX4" fmla="*/ 2340000 w 3344400"/>
              <a:gd name="connsiteY4" fmla="*/ 2598985 h 2598985"/>
              <a:gd name="connsiteX5" fmla="*/ 0 w 33444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8985">
                <a:moveTo>
                  <a:pt x="0" y="0"/>
                </a:moveTo>
                <a:lnTo>
                  <a:pt x="3344400" y="0"/>
                </a:lnTo>
                <a:lnTo>
                  <a:pt x="3344400" y="2018498"/>
                </a:lnTo>
                <a:lnTo>
                  <a:pt x="2340000" y="2598388"/>
                </a:lnTo>
                <a:lnTo>
                  <a:pt x="23400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F611090A-F6FE-45F2-9D1E-994D40929F8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0"/>
            <a:ext cx="3340269" cy="5421385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BA990-4AA3-4EE0-8664-84F1422BE49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R52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7DD5CE1-B4D0-4BF5-AD8B-E22847B8C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28415"/>
      </p:ext>
    </p:extLst>
  </p:cSld>
  <p:clrMapOvr>
    <a:masterClrMapping/>
  </p:clrMapOvr>
  <p:hf hd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Innovations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0074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5C868F1-3F03-46B8-B9FB-FCDD38AB257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63399" y="860425"/>
            <a:ext cx="7120801" cy="54213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A819F-E927-4BCA-B9C2-CA7E68B02D9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R53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9BE22-59AB-4632-9582-0296AD961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0896476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90E50F63-DDD0-4ED4-8A98-8E9B8BF2E04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984200" y="1774800"/>
            <a:ext cx="3344200" cy="4510586"/>
          </a:xfrm>
          <a:custGeom>
            <a:avLst/>
            <a:gdLst>
              <a:gd name="connsiteX0" fmla="*/ 0 w 3344200"/>
              <a:gd name="connsiteY0" fmla="*/ 0 h 4510586"/>
              <a:gd name="connsiteX1" fmla="*/ 3344200 w 3344200"/>
              <a:gd name="connsiteY1" fmla="*/ 0 h 4510586"/>
              <a:gd name="connsiteX2" fmla="*/ 3344200 w 3344200"/>
              <a:gd name="connsiteY2" fmla="*/ 3930098 h 4510586"/>
              <a:gd name="connsiteX3" fmla="*/ 2339800 w 3344200"/>
              <a:gd name="connsiteY3" fmla="*/ 4509989 h 4510586"/>
              <a:gd name="connsiteX4" fmla="*/ 2339800 w 3344200"/>
              <a:gd name="connsiteY4" fmla="*/ 4510586 h 4510586"/>
              <a:gd name="connsiteX5" fmla="*/ 0 w 3344200"/>
              <a:gd name="connsiteY5" fmla="*/ 4510586 h 451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200" h="4510586">
                <a:moveTo>
                  <a:pt x="0" y="0"/>
                </a:moveTo>
                <a:lnTo>
                  <a:pt x="3344200" y="0"/>
                </a:lnTo>
                <a:lnTo>
                  <a:pt x="3344200" y="3930098"/>
                </a:lnTo>
                <a:lnTo>
                  <a:pt x="2339800" y="4509989"/>
                </a:lnTo>
                <a:lnTo>
                  <a:pt x="2339800" y="4510586"/>
                </a:lnTo>
                <a:lnTo>
                  <a:pt x="0" y="451058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216000" tIns="108000" rIns="216000" bIns="108000"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4DB88F-0F9B-438D-ACD2-6EFA30CDA5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DEC4349-DF05-4733-902D-6C2AFBDB0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  <p:sp>
        <p:nvSpPr>
          <p:cNvPr id="136" name="Text Placeholder 269">
            <a:extLst>
              <a:ext uri="{FF2B5EF4-FFF2-40B4-BE49-F238E27FC236}">
                <a16:creationId xmlns:a16="http://schemas.microsoft.com/office/drawing/2014/main" id="{9D10B447-D66B-4447-9519-F39356DF111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84000" y="865860"/>
            <a:ext cx="3344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216000" tIns="108000" rIns="216000" bIns="10800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Company, Location</a:t>
            </a:r>
          </a:p>
        </p:txBody>
      </p:sp>
      <p:sp>
        <p:nvSpPr>
          <p:cNvPr id="10" name="Picture Placeholder 30">
            <a:extLst>
              <a:ext uri="{FF2B5EF4-FFF2-40B4-BE49-F238E27FC236}">
                <a16:creationId xmlns:a16="http://schemas.microsoft.com/office/drawing/2014/main" id="{66749E76-3D0C-2EBB-725F-AFC15B67C60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537200" y="968400"/>
            <a:ext cx="576000" cy="576000"/>
          </a:xfrm>
          <a:custGeom>
            <a:avLst/>
            <a:gdLst>
              <a:gd name="connsiteX0" fmla="*/ 0 w 432000"/>
              <a:gd name="connsiteY0" fmla="*/ 0 h 432000"/>
              <a:gd name="connsiteX1" fmla="*/ 432000 w 432000"/>
              <a:gd name="connsiteY1" fmla="*/ 0 h 432000"/>
              <a:gd name="connsiteX2" fmla="*/ 432000 w 432000"/>
              <a:gd name="connsiteY2" fmla="*/ 357098 h 432000"/>
              <a:gd name="connsiteX3" fmla="*/ 302400 w 432000"/>
              <a:gd name="connsiteY3" fmla="*/ 431923 h 432000"/>
              <a:gd name="connsiteX4" fmla="*/ 302400 w 432000"/>
              <a:gd name="connsiteY4" fmla="*/ 432000 h 432000"/>
              <a:gd name="connsiteX5" fmla="*/ 0 w 432000"/>
              <a:gd name="connsiteY5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357098"/>
                </a:lnTo>
                <a:lnTo>
                  <a:pt x="302400" y="431923"/>
                </a:lnTo>
                <a:lnTo>
                  <a:pt x="302400" y="432000"/>
                </a:lnTo>
                <a:lnTo>
                  <a:pt x="0" y="43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21237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- PRESENTING, PROPOSALS, REPO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852EE-165F-41FA-98FD-E28195CCD3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6325" indent="0" algn="l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P</a:t>
            </a:r>
          </a:p>
          <a:p>
            <a:pPr marL="1076325" indent="0" algn="l">
              <a:spcBef>
                <a:spcPts val="600"/>
              </a:spcBef>
              <a:spcAft>
                <a:spcPts val="600"/>
              </a:spcAft>
            </a:pPr>
            <a:r>
              <a:rPr lang="en-US" sz="4400" b="0" dirty="0">
                <a:solidFill>
                  <a:schemeClr val="bg1"/>
                </a:solidFill>
                <a:latin typeface="+mn-lt"/>
              </a:rPr>
              <a:t>Layouts that are great for:</a:t>
            </a:r>
          </a:p>
          <a:p>
            <a:pPr marL="152400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0" dirty="0">
                <a:solidFill>
                  <a:schemeClr val="bg1"/>
                </a:solidFill>
                <a:latin typeface="+mj-lt"/>
              </a:rPr>
              <a:t>Presenting</a:t>
            </a:r>
          </a:p>
          <a:p>
            <a:pPr marL="152400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0" dirty="0">
                <a:solidFill>
                  <a:schemeClr val="bg1"/>
                </a:solidFill>
                <a:latin typeface="+mj-lt"/>
              </a:rPr>
              <a:t>Proposals</a:t>
            </a:r>
          </a:p>
          <a:p>
            <a:pPr marL="152400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0" dirty="0">
                <a:solidFill>
                  <a:schemeClr val="bg1"/>
                </a:solidFill>
                <a:latin typeface="+mj-lt"/>
              </a:rPr>
              <a:t>Adding impact to reports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0E9D5B1-8058-4E25-A047-368B56F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41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0">
                <a:solidFill>
                  <a:srgbClr val="330072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4225F9-7C80-4CA5-AAAE-744514D54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095" y="5636292"/>
            <a:ext cx="1947333" cy="613312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35E9C15-915B-4B5F-BC3F-F3E7003F9F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959610"/>
            <a:ext cx="9952039" cy="3422016"/>
          </a:xfrm>
        </p:spPr>
        <p:txBody>
          <a:bodyPr/>
          <a:lstStyle>
            <a:lvl1pPr algn="r">
              <a:defRPr/>
            </a:lvl1pPr>
            <a:lvl2pPr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BAAC34A-B797-48A5-BF5A-D565DB4CD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D8D689-971B-4443-9687-AFC537612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860ADC-EB0D-4887-A6D2-61F05ABD61A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86707-144D-4F7C-BA3D-F91275A8678E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42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5C868F1-3F03-46B8-B9FB-FCDD38AB257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63399" y="860425"/>
            <a:ext cx="5122801" cy="54213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A819F-E927-4BCA-B9C2-CA7E68B02D9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R54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9BE22-59AB-4632-9582-0296AD961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0896476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18D20A7F-60DE-4A2F-9731-BE2D266384B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986200" y="1774800"/>
            <a:ext cx="5342200" cy="4510800"/>
          </a:xfrm>
          <a:custGeom>
            <a:avLst/>
            <a:gdLst>
              <a:gd name="connsiteX0" fmla="*/ 0 w 5342200"/>
              <a:gd name="connsiteY0" fmla="*/ 0 h 4510800"/>
              <a:gd name="connsiteX1" fmla="*/ 5342200 w 5342200"/>
              <a:gd name="connsiteY1" fmla="*/ 0 h 4510800"/>
              <a:gd name="connsiteX2" fmla="*/ 5342200 w 5342200"/>
              <a:gd name="connsiteY2" fmla="*/ 3930312 h 4510800"/>
              <a:gd name="connsiteX3" fmla="*/ 4337800 w 5342200"/>
              <a:gd name="connsiteY3" fmla="*/ 4510203 h 4510800"/>
              <a:gd name="connsiteX4" fmla="*/ 4337800 w 5342200"/>
              <a:gd name="connsiteY4" fmla="*/ 4510800 h 4510800"/>
              <a:gd name="connsiteX5" fmla="*/ 0 w 5342200"/>
              <a:gd name="connsiteY5" fmla="*/ 4510800 h 45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2200" h="4510800">
                <a:moveTo>
                  <a:pt x="0" y="0"/>
                </a:moveTo>
                <a:lnTo>
                  <a:pt x="5342200" y="0"/>
                </a:lnTo>
                <a:lnTo>
                  <a:pt x="5342200" y="3930312"/>
                </a:lnTo>
                <a:lnTo>
                  <a:pt x="4337800" y="4510203"/>
                </a:lnTo>
                <a:lnTo>
                  <a:pt x="4337800" y="4510800"/>
                </a:lnTo>
                <a:lnTo>
                  <a:pt x="0" y="4510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216000" tIns="108000" rIns="216000" bIns="108000"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4DB88F-0F9B-438D-ACD2-6EFA30CDA5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DEC4349-DF05-4733-902D-6C2AFBDB0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  <p:sp>
        <p:nvSpPr>
          <p:cNvPr id="136" name="Text Placeholder 269">
            <a:extLst>
              <a:ext uri="{FF2B5EF4-FFF2-40B4-BE49-F238E27FC236}">
                <a16:creationId xmlns:a16="http://schemas.microsoft.com/office/drawing/2014/main" id="{16613360-AE95-409A-A02C-08190F4EBDE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986000" y="865862"/>
            <a:ext cx="5342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216000" tIns="108000" rIns="216000" bIns="10800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Company, Location</a:t>
            </a:r>
          </a:p>
        </p:txBody>
      </p:sp>
      <p:sp>
        <p:nvSpPr>
          <p:cNvPr id="10" name="Picture Placeholder 30">
            <a:extLst>
              <a:ext uri="{FF2B5EF4-FFF2-40B4-BE49-F238E27FC236}">
                <a16:creationId xmlns:a16="http://schemas.microsoft.com/office/drawing/2014/main" id="{746B9A42-3390-5752-59D6-43591B1819D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537200" y="968400"/>
            <a:ext cx="576000" cy="576000"/>
          </a:xfrm>
          <a:custGeom>
            <a:avLst/>
            <a:gdLst>
              <a:gd name="connsiteX0" fmla="*/ 0 w 432000"/>
              <a:gd name="connsiteY0" fmla="*/ 0 h 432000"/>
              <a:gd name="connsiteX1" fmla="*/ 432000 w 432000"/>
              <a:gd name="connsiteY1" fmla="*/ 0 h 432000"/>
              <a:gd name="connsiteX2" fmla="*/ 432000 w 432000"/>
              <a:gd name="connsiteY2" fmla="*/ 357098 h 432000"/>
              <a:gd name="connsiteX3" fmla="*/ 302400 w 432000"/>
              <a:gd name="connsiteY3" fmla="*/ 431923 h 432000"/>
              <a:gd name="connsiteX4" fmla="*/ 302400 w 432000"/>
              <a:gd name="connsiteY4" fmla="*/ 432000 h 432000"/>
              <a:gd name="connsiteX5" fmla="*/ 0 w 432000"/>
              <a:gd name="connsiteY5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357098"/>
                </a:lnTo>
                <a:lnTo>
                  <a:pt x="302400" y="431923"/>
                </a:lnTo>
                <a:lnTo>
                  <a:pt x="302400" y="432000"/>
                </a:lnTo>
                <a:lnTo>
                  <a:pt x="0" y="43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245991"/>
      </p:ext>
    </p:extLst>
  </p:cSld>
  <p:clrMapOvr>
    <a:masterClrMapping/>
  </p:clrMapOvr>
  <p:hf hd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icture Placeholder 2">
            <a:extLst>
              <a:ext uri="{FF2B5EF4-FFF2-40B4-BE49-F238E27FC236}">
                <a16:creationId xmlns:a16="http://schemas.microsoft.com/office/drawing/2014/main" id="{B62FA678-8DCA-40E1-A92C-3EA51E3709D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0615"/>
            <a:ext cx="3344400" cy="25989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6" name="Picture Placeholder 2">
            <a:extLst>
              <a:ext uri="{FF2B5EF4-FFF2-40B4-BE49-F238E27FC236}">
                <a16:creationId xmlns:a16="http://schemas.microsoft.com/office/drawing/2014/main" id="{5E06A64B-F7CC-43F1-8CFB-5F48EBF9172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984200" y="860615"/>
            <a:ext cx="3344400" cy="25989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7" name="Picture Placeholder 2">
            <a:extLst>
              <a:ext uri="{FF2B5EF4-FFF2-40B4-BE49-F238E27FC236}">
                <a16:creationId xmlns:a16="http://schemas.microsoft.com/office/drawing/2014/main" id="{B1E6A85E-F156-48F8-ABAC-553563FAD4E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23800" y="3686400"/>
            <a:ext cx="3344400" cy="25989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460D2E9-6050-4F01-80C5-C773BB7129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84200" y="3686400"/>
            <a:ext cx="3344400" cy="2598985"/>
          </a:xfrm>
          <a:custGeom>
            <a:avLst/>
            <a:gdLst>
              <a:gd name="connsiteX0" fmla="*/ 0 w 3344400"/>
              <a:gd name="connsiteY0" fmla="*/ 0 h 2598985"/>
              <a:gd name="connsiteX1" fmla="*/ 3344400 w 3344400"/>
              <a:gd name="connsiteY1" fmla="*/ 0 h 2598985"/>
              <a:gd name="connsiteX2" fmla="*/ 3344400 w 3344400"/>
              <a:gd name="connsiteY2" fmla="*/ 2018497 h 2598985"/>
              <a:gd name="connsiteX3" fmla="*/ 2340000 w 3344400"/>
              <a:gd name="connsiteY3" fmla="*/ 2598388 h 2598985"/>
              <a:gd name="connsiteX4" fmla="*/ 2340000 w 3344400"/>
              <a:gd name="connsiteY4" fmla="*/ 2598985 h 2598985"/>
              <a:gd name="connsiteX5" fmla="*/ 0 w 33444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8985">
                <a:moveTo>
                  <a:pt x="0" y="0"/>
                </a:moveTo>
                <a:lnTo>
                  <a:pt x="3344400" y="0"/>
                </a:lnTo>
                <a:lnTo>
                  <a:pt x="3344400" y="2018497"/>
                </a:lnTo>
                <a:lnTo>
                  <a:pt x="2340000" y="2598388"/>
                </a:lnTo>
                <a:lnTo>
                  <a:pt x="23400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62297-2D21-40A9-8760-72B4ECFB306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R55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E2171B-BE34-4A77-8F30-76AE36030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0896476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98FE7B4-11CC-489F-B4AE-7C465E7979A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63399" y="1774585"/>
            <a:ext cx="3344400" cy="4510800"/>
          </a:xfrm>
          <a:solidFill>
            <a:schemeClr val="tx2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6E1DB54-A9A6-4309-92A6-18E06A8D8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6" y="6498000"/>
            <a:ext cx="9735084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50DFB94B-F1A1-41F1-ABAF-B4167D743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  <p:sp>
        <p:nvSpPr>
          <p:cNvPr id="12" name="Text Placeholder 269">
            <a:extLst>
              <a:ext uri="{FF2B5EF4-FFF2-40B4-BE49-F238E27FC236}">
                <a16:creationId xmlns:a16="http://schemas.microsoft.com/office/drawing/2014/main" id="{BAA9F62F-879F-4AB9-B53E-22F27713A0F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2321" y="865862"/>
            <a:ext cx="3344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108000" tIns="108000" rIns="108000" bIns="10800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Company, Location</a:t>
            </a:r>
          </a:p>
        </p:txBody>
      </p:sp>
      <p:sp>
        <p:nvSpPr>
          <p:cNvPr id="13" name="Picture Placeholder 30">
            <a:extLst>
              <a:ext uri="{FF2B5EF4-FFF2-40B4-BE49-F238E27FC236}">
                <a16:creationId xmlns:a16="http://schemas.microsoft.com/office/drawing/2014/main" id="{3136B6A6-FDC9-A980-7CA9-E0FBC343561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23521" y="968400"/>
            <a:ext cx="576000" cy="576000"/>
          </a:xfrm>
          <a:custGeom>
            <a:avLst/>
            <a:gdLst>
              <a:gd name="connsiteX0" fmla="*/ 0 w 432000"/>
              <a:gd name="connsiteY0" fmla="*/ 0 h 432000"/>
              <a:gd name="connsiteX1" fmla="*/ 432000 w 432000"/>
              <a:gd name="connsiteY1" fmla="*/ 0 h 432000"/>
              <a:gd name="connsiteX2" fmla="*/ 432000 w 432000"/>
              <a:gd name="connsiteY2" fmla="*/ 357098 h 432000"/>
              <a:gd name="connsiteX3" fmla="*/ 302400 w 432000"/>
              <a:gd name="connsiteY3" fmla="*/ 431923 h 432000"/>
              <a:gd name="connsiteX4" fmla="*/ 302400 w 432000"/>
              <a:gd name="connsiteY4" fmla="*/ 432000 h 432000"/>
              <a:gd name="connsiteX5" fmla="*/ 0 w 432000"/>
              <a:gd name="connsiteY5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357098"/>
                </a:lnTo>
                <a:lnTo>
                  <a:pt x="302400" y="431923"/>
                </a:lnTo>
                <a:lnTo>
                  <a:pt x="302400" y="432000"/>
                </a:lnTo>
                <a:lnTo>
                  <a:pt x="0" y="43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77561"/>
      </p:ext>
    </p:extLst>
  </p:cSld>
  <p:clrMapOvr>
    <a:masterClrMapping/>
  </p:clrMapOvr>
  <p:hf hd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icture Placeholder 2">
            <a:extLst>
              <a:ext uri="{FF2B5EF4-FFF2-40B4-BE49-F238E27FC236}">
                <a16:creationId xmlns:a16="http://schemas.microsoft.com/office/drawing/2014/main" id="{B62FA678-8DCA-40E1-A92C-3EA51E3709D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0615"/>
            <a:ext cx="6904800" cy="25989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6FFBFC7-3DCE-4C6F-B918-AD563F28F8B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23800" y="3686400"/>
            <a:ext cx="6904800" cy="2598985"/>
          </a:xfrm>
          <a:custGeom>
            <a:avLst/>
            <a:gdLst>
              <a:gd name="connsiteX0" fmla="*/ 0 w 6904800"/>
              <a:gd name="connsiteY0" fmla="*/ 0 h 2598985"/>
              <a:gd name="connsiteX1" fmla="*/ 6904800 w 6904800"/>
              <a:gd name="connsiteY1" fmla="*/ 0 h 2598985"/>
              <a:gd name="connsiteX2" fmla="*/ 6904800 w 6904800"/>
              <a:gd name="connsiteY2" fmla="*/ 2018497 h 2598985"/>
              <a:gd name="connsiteX3" fmla="*/ 5900400 w 6904800"/>
              <a:gd name="connsiteY3" fmla="*/ 2598388 h 2598985"/>
              <a:gd name="connsiteX4" fmla="*/ 5900400 w 6904800"/>
              <a:gd name="connsiteY4" fmla="*/ 2598985 h 2598985"/>
              <a:gd name="connsiteX5" fmla="*/ 0 w 69048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4800" h="2598985">
                <a:moveTo>
                  <a:pt x="0" y="0"/>
                </a:moveTo>
                <a:lnTo>
                  <a:pt x="6904800" y="0"/>
                </a:lnTo>
                <a:lnTo>
                  <a:pt x="6904800" y="2018497"/>
                </a:lnTo>
                <a:lnTo>
                  <a:pt x="5900400" y="2598388"/>
                </a:lnTo>
                <a:lnTo>
                  <a:pt x="59004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62297-2D21-40A9-8760-72B4ECFB306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R56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E2171B-BE34-4A77-8F30-76AE36030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0896476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6E1DB54-A9A6-4309-92A6-18E06A8D8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6" y="6498000"/>
            <a:ext cx="9735084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50DFB94B-F1A1-41F1-ABAF-B4167D743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24D807-69A9-4503-AB8A-CD681274FC6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63399" y="1774585"/>
            <a:ext cx="3344400" cy="4510800"/>
          </a:xfrm>
          <a:solidFill>
            <a:schemeClr val="tx2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9">
            <a:extLst>
              <a:ext uri="{FF2B5EF4-FFF2-40B4-BE49-F238E27FC236}">
                <a16:creationId xmlns:a16="http://schemas.microsoft.com/office/drawing/2014/main" id="{777653F3-0BF2-46DB-99EC-85DCDEBE7DC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2321" y="865862"/>
            <a:ext cx="3344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108000" tIns="108000" rIns="108000" bIns="10800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Company, Location</a:t>
            </a:r>
          </a:p>
        </p:txBody>
      </p:sp>
      <p:sp>
        <p:nvSpPr>
          <p:cNvPr id="13" name="Picture Placeholder 30">
            <a:extLst>
              <a:ext uri="{FF2B5EF4-FFF2-40B4-BE49-F238E27FC236}">
                <a16:creationId xmlns:a16="http://schemas.microsoft.com/office/drawing/2014/main" id="{F22484F5-3D49-874B-D7FA-A5F563EB686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23521" y="968400"/>
            <a:ext cx="576000" cy="576000"/>
          </a:xfrm>
          <a:custGeom>
            <a:avLst/>
            <a:gdLst>
              <a:gd name="connsiteX0" fmla="*/ 0 w 432000"/>
              <a:gd name="connsiteY0" fmla="*/ 0 h 432000"/>
              <a:gd name="connsiteX1" fmla="*/ 432000 w 432000"/>
              <a:gd name="connsiteY1" fmla="*/ 0 h 432000"/>
              <a:gd name="connsiteX2" fmla="*/ 432000 w 432000"/>
              <a:gd name="connsiteY2" fmla="*/ 357098 h 432000"/>
              <a:gd name="connsiteX3" fmla="*/ 302400 w 432000"/>
              <a:gd name="connsiteY3" fmla="*/ 431923 h 432000"/>
              <a:gd name="connsiteX4" fmla="*/ 302400 w 432000"/>
              <a:gd name="connsiteY4" fmla="*/ 432000 h 432000"/>
              <a:gd name="connsiteX5" fmla="*/ 0 w 432000"/>
              <a:gd name="connsiteY5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357098"/>
                </a:lnTo>
                <a:lnTo>
                  <a:pt x="302400" y="431923"/>
                </a:lnTo>
                <a:lnTo>
                  <a:pt x="302400" y="432000"/>
                </a:lnTo>
                <a:lnTo>
                  <a:pt x="0" y="43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833880"/>
      </p:ext>
    </p:extLst>
  </p:cSld>
  <p:clrMapOvr>
    <a:masterClrMapping/>
  </p:clrMapOvr>
  <p:hf hd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icture Placeholder 2">
            <a:extLst>
              <a:ext uri="{FF2B5EF4-FFF2-40B4-BE49-F238E27FC236}">
                <a16:creationId xmlns:a16="http://schemas.microsoft.com/office/drawing/2014/main" id="{B62FA678-8DCA-40E1-A92C-3EA51E3709D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0615"/>
            <a:ext cx="3344400" cy="542477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3D1BD08-C8B7-4BE7-BFE7-4AC901F9856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984200" y="860615"/>
            <a:ext cx="3344400" cy="5424562"/>
          </a:xfrm>
          <a:custGeom>
            <a:avLst/>
            <a:gdLst>
              <a:gd name="connsiteX0" fmla="*/ 0 w 3344400"/>
              <a:gd name="connsiteY0" fmla="*/ 0 h 5424562"/>
              <a:gd name="connsiteX1" fmla="*/ 3344400 w 3344400"/>
              <a:gd name="connsiteY1" fmla="*/ 0 h 5424562"/>
              <a:gd name="connsiteX2" fmla="*/ 3344400 w 3344400"/>
              <a:gd name="connsiteY2" fmla="*/ 4844074 h 5424562"/>
              <a:gd name="connsiteX3" fmla="*/ 2340000 w 3344400"/>
              <a:gd name="connsiteY3" fmla="*/ 5423965 h 5424562"/>
              <a:gd name="connsiteX4" fmla="*/ 2340000 w 3344400"/>
              <a:gd name="connsiteY4" fmla="*/ 5424562 h 5424562"/>
              <a:gd name="connsiteX5" fmla="*/ 0 w 3344400"/>
              <a:gd name="connsiteY5" fmla="*/ 5424562 h 542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5424562">
                <a:moveTo>
                  <a:pt x="0" y="0"/>
                </a:moveTo>
                <a:lnTo>
                  <a:pt x="3344400" y="0"/>
                </a:lnTo>
                <a:lnTo>
                  <a:pt x="3344400" y="4844074"/>
                </a:lnTo>
                <a:lnTo>
                  <a:pt x="2340000" y="5423965"/>
                </a:lnTo>
                <a:lnTo>
                  <a:pt x="2340000" y="5424562"/>
                </a:lnTo>
                <a:lnTo>
                  <a:pt x="0" y="54245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62297-2D21-40A9-8760-72B4ECFB306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R57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E2171B-BE34-4A77-8F30-76AE36030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0896476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6E1DB54-A9A6-4309-92A6-18E06A8D8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6" y="6498000"/>
            <a:ext cx="9735084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50DFB94B-F1A1-41F1-ABAF-B4167D743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B4B9EB2-1645-4C31-99EA-1D8E6C1A4FF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63399" y="1774585"/>
            <a:ext cx="3344400" cy="4510800"/>
          </a:xfrm>
          <a:solidFill>
            <a:schemeClr val="tx2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9">
            <a:extLst>
              <a:ext uri="{FF2B5EF4-FFF2-40B4-BE49-F238E27FC236}">
                <a16:creationId xmlns:a16="http://schemas.microsoft.com/office/drawing/2014/main" id="{3FDE2DDA-0C80-440F-80E4-963661206F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2321" y="865862"/>
            <a:ext cx="3344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108000" tIns="108000" rIns="108000" bIns="10800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Company, Location</a:t>
            </a:r>
          </a:p>
        </p:txBody>
      </p:sp>
      <p:sp>
        <p:nvSpPr>
          <p:cNvPr id="13" name="Picture Placeholder 30">
            <a:extLst>
              <a:ext uri="{FF2B5EF4-FFF2-40B4-BE49-F238E27FC236}">
                <a16:creationId xmlns:a16="http://schemas.microsoft.com/office/drawing/2014/main" id="{12FE3E1E-A1C7-CCDA-5E5C-E6324C9F234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23521" y="968400"/>
            <a:ext cx="576000" cy="576000"/>
          </a:xfrm>
          <a:custGeom>
            <a:avLst/>
            <a:gdLst>
              <a:gd name="connsiteX0" fmla="*/ 0 w 432000"/>
              <a:gd name="connsiteY0" fmla="*/ 0 h 432000"/>
              <a:gd name="connsiteX1" fmla="*/ 432000 w 432000"/>
              <a:gd name="connsiteY1" fmla="*/ 0 h 432000"/>
              <a:gd name="connsiteX2" fmla="*/ 432000 w 432000"/>
              <a:gd name="connsiteY2" fmla="*/ 357098 h 432000"/>
              <a:gd name="connsiteX3" fmla="*/ 302400 w 432000"/>
              <a:gd name="connsiteY3" fmla="*/ 431923 h 432000"/>
              <a:gd name="connsiteX4" fmla="*/ 302400 w 432000"/>
              <a:gd name="connsiteY4" fmla="*/ 432000 h 432000"/>
              <a:gd name="connsiteX5" fmla="*/ 0 w 432000"/>
              <a:gd name="connsiteY5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357098"/>
                </a:lnTo>
                <a:lnTo>
                  <a:pt x="302400" y="431923"/>
                </a:lnTo>
                <a:lnTo>
                  <a:pt x="302400" y="432000"/>
                </a:lnTo>
                <a:lnTo>
                  <a:pt x="0" y="43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27285"/>
      </p:ext>
    </p:extLst>
  </p:cSld>
  <p:clrMapOvr>
    <a:masterClrMapping/>
  </p:clrMapOvr>
  <p:hf hd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APTIONE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Captioned photos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91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6904800" cy="37224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153" name="Text Placeholder 3">
            <a:extLst>
              <a:ext uri="{FF2B5EF4-FFF2-40B4-BE49-F238E27FC236}">
                <a16:creationId xmlns:a16="http://schemas.microsoft.com/office/drawing/2014/main" id="{8BB116E9-6D9C-4F60-BECF-CC8B6698A9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3399" y="4805402"/>
            <a:ext cx="2451600" cy="540000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b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text</a:t>
            </a:r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D77CCFB8-04AF-4767-9BFE-F6ADBF76AF8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3400" y="5371200"/>
            <a:ext cx="2451599" cy="911398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904F0C8-E504-4FEE-8BE2-5A3613A069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016DBA-D855-4B49-8F66-4264F422BD0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984201" y="864001"/>
            <a:ext cx="3344399" cy="3726000"/>
          </a:xfrm>
          <a:custGeom>
            <a:avLst/>
            <a:gdLst>
              <a:gd name="connsiteX0" fmla="*/ 0 w 3344399"/>
              <a:gd name="connsiteY0" fmla="*/ 0 h 3726000"/>
              <a:gd name="connsiteX1" fmla="*/ 3344399 w 3344399"/>
              <a:gd name="connsiteY1" fmla="*/ 0 h 3726000"/>
              <a:gd name="connsiteX2" fmla="*/ 3344399 w 3344399"/>
              <a:gd name="connsiteY2" fmla="*/ 3145513 h 3726000"/>
              <a:gd name="connsiteX3" fmla="*/ 2339999 w 3344399"/>
              <a:gd name="connsiteY3" fmla="*/ 3725403 h 3726000"/>
              <a:gd name="connsiteX4" fmla="*/ 2339999 w 3344399"/>
              <a:gd name="connsiteY4" fmla="*/ 3726000 h 3726000"/>
              <a:gd name="connsiteX5" fmla="*/ 0 w 3344399"/>
              <a:gd name="connsiteY5" fmla="*/ 3726000 h 37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3726000">
                <a:moveTo>
                  <a:pt x="0" y="0"/>
                </a:moveTo>
                <a:lnTo>
                  <a:pt x="3344399" y="0"/>
                </a:lnTo>
                <a:lnTo>
                  <a:pt x="3344399" y="3145513"/>
                </a:lnTo>
                <a:lnTo>
                  <a:pt x="2339999" y="3725403"/>
                </a:lnTo>
                <a:lnTo>
                  <a:pt x="2339999" y="3726000"/>
                </a:lnTo>
                <a:lnTo>
                  <a:pt x="0" y="372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8000" tIns="108000" rIns="108000" bIns="10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8" name="Text Placeholder 3">
            <a:extLst>
              <a:ext uri="{FF2B5EF4-FFF2-40B4-BE49-F238E27FC236}">
                <a16:creationId xmlns:a16="http://schemas.microsoft.com/office/drawing/2014/main" id="{CB3D995E-574C-4AD6-9850-467004AD33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34599" y="4805402"/>
            <a:ext cx="2451600" cy="540000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b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text</a:t>
            </a:r>
          </a:p>
        </p:txBody>
      </p:sp>
      <p:sp>
        <p:nvSpPr>
          <p:cNvPr id="139" name="Text Placeholder 3">
            <a:extLst>
              <a:ext uri="{FF2B5EF4-FFF2-40B4-BE49-F238E27FC236}">
                <a16:creationId xmlns:a16="http://schemas.microsoft.com/office/drawing/2014/main" id="{C1DC0C9E-130F-49C9-855F-A99286040C3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05799" y="4805402"/>
            <a:ext cx="2451600" cy="540000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b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text</a:t>
            </a:r>
          </a:p>
        </p:txBody>
      </p:sp>
      <p:sp>
        <p:nvSpPr>
          <p:cNvPr id="140" name="Text Placeholder 3">
            <a:extLst>
              <a:ext uri="{FF2B5EF4-FFF2-40B4-BE49-F238E27FC236}">
                <a16:creationId xmlns:a16="http://schemas.microsoft.com/office/drawing/2014/main" id="{44619719-A57F-4C3D-8AB5-7AE5F0C94CC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77000" y="4805402"/>
            <a:ext cx="2451600" cy="540000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b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text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32A4E920-8571-4483-BDEE-C29D9DD5DF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34600" y="5371200"/>
            <a:ext cx="2451599" cy="911398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text</a:t>
            </a:r>
          </a:p>
        </p:txBody>
      </p:sp>
      <p:sp>
        <p:nvSpPr>
          <p:cNvPr id="142" name="Text Placeholder 3">
            <a:extLst>
              <a:ext uri="{FF2B5EF4-FFF2-40B4-BE49-F238E27FC236}">
                <a16:creationId xmlns:a16="http://schemas.microsoft.com/office/drawing/2014/main" id="{2D4B9976-0816-45F9-BC91-BCF7E172D3E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05800" y="5371200"/>
            <a:ext cx="2451599" cy="911398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text</a:t>
            </a:r>
          </a:p>
        </p:txBody>
      </p:sp>
      <p:sp>
        <p:nvSpPr>
          <p:cNvPr id="143" name="Text Placeholder 3">
            <a:extLst>
              <a:ext uri="{FF2B5EF4-FFF2-40B4-BE49-F238E27FC236}">
                <a16:creationId xmlns:a16="http://schemas.microsoft.com/office/drawing/2014/main" id="{EE429D24-41E8-4D4B-A501-458BD73B02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877001" y="5371200"/>
            <a:ext cx="2451599" cy="911398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CA9AED-716A-4C8A-88F3-FC173A2F391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R58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81FACFE-A51E-493D-8283-6654E9059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14664"/>
      </p:ext>
    </p:extLst>
  </p:cSld>
  <p:clrMapOvr>
    <a:masterClrMapping/>
  </p:clrMapOvr>
  <p:hf hd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104652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27E8BB-B02C-48FE-B0A4-D743B39377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85818D-E30A-4510-BF45-D552963655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4201" y="4806000"/>
            <a:ext cx="3344399" cy="1479600"/>
          </a:xfrm>
          <a:custGeom>
            <a:avLst/>
            <a:gdLst>
              <a:gd name="connsiteX0" fmla="*/ 1004400 w 3344399"/>
              <a:gd name="connsiteY0" fmla="*/ 0 h 1479600"/>
              <a:gd name="connsiteX1" fmla="*/ 3344399 w 3344399"/>
              <a:gd name="connsiteY1" fmla="*/ 0 h 1479600"/>
              <a:gd name="connsiteX2" fmla="*/ 3344399 w 3344399"/>
              <a:gd name="connsiteY2" fmla="*/ 1479600 h 1479600"/>
              <a:gd name="connsiteX3" fmla="*/ 0 w 3344399"/>
              <a:gd name="connsiteY3" fmla="*/ 1479600 h 1479600"/>
              <a:gd name="connsiteX4" fmla="*/ 0 w 3344399"/>
              <a:gd name="connsiteY4" fmla="*/ 580487 h 1479600"/>
              <a:gd name="connsiteX5" fmla="*/ 1004400 w 3344399"/>
              <a:gd name="connsiteY5" fmla="*/ 598 h 14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1479600">
                <a:moveTo>
                  <a:pt x="1004400" y="0"/>
                </a:moveTo>
                <a:lnTo>
                  <a:pt x="3344399" y="0"/>
                </a:lnTo>
                <a:lnTo>
                  <a:pt x="3344399" y="1479600"/>
                </a:lnTo>
                <a:lnTo>
                  <a:pt x="0" y="1479600"/>
                </a:lnTo>
                <a:lnTo>
                  <a:pt x="0" y="580487"/>
                </a:lnTo>
                <a:lnTo>
                  <a:pt x="1004400" y="598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432000" tIns="108000" rIns="108000" bIns="10800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4DCD72-314B-461D-80BF-D1C3A38380A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R59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4962E42-A020-45DE-94A9-7F95E5952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51871"/>
      </p:ext>
    </p:extLst>
  </p:cSld>
  <p:clrMapOvr>
    <a:masterClrMapping/>
  </p:clrMapOvr>
  <p:hf hd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69048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27E8BB-B02C-48FE-B0A4-D743B39377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6A0CD6-49D6-4D25-80A8-A1AE467FF4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4201" y="2548800"/>
            <a:ext cx="3344399" cy="2041200"/>
          </a:xfrm>
          <a:custGeom>
            <a:avLst/>
            <a:gdLst>
              <a:gd name="connsiteX0" fmla="*/ 0 w 3344399"/>
              <a:gd name="connsiteY0" fmla="*/ 0 h 2041200"/>
              <a:gd name="connsiteX1" fmla="*/ 3344399 w 3344399"/>
              <a:gd name="connsiteY1" fmla="*/ 0 h 2041200"/>
              <a:gd name="connsiteX2" fmla="*/ 3344399 w 3344399"/>
              <a:gd name="connsiteY2" fmla="*/ 1460713 h 2041200"/>
              <a:gd name="connsiteX3" fmla="*/ 2339999 w 3344399"/>
              <a:gd name="connsiteY3" fmla="*/ 2040603 h 2041200"/>
              <a:gd name="connsiteX4" fmla="*/ 2339999 w 3344399"/>
              <a:gd name="connsiteY4" fmla="*/ 2041200 h 2041200"/>
              <a:gd name="connsiteX5" fmla="*/ 0 w 3344399"/>
              <a:gd name="connsiteY5" fmla="*/ 2041200 h 20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2041200">
                <a:moveTo>
                  <a:pt x="0" y="0"/>
                </a:moveTo>
                <a:lnTo>
                  <a:pt x="3344399" y="0"/>
                </a:lnTo>
                <a:lnTo>
                  <a:pt x="3344399" y="1460713"/>
                </a:lnTo>
                <a:lnTo>
                  <a:pt x="2339999" y="2040603"/>
                </a:lnTo>
                <a:lnTo>
                  <a:pt x="2339999" y="2041200"/>
                </a:lnTo>
                <a:lnTo>
                  <a:pt x="0" y="204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08000" rIns="216000" bIns="10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C509C9-804A-48F7-AA19-FCC907413C6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R60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74E4C03-7FE2-4E39-AC0F-C5387240A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5341"/>
      </p:ext>
    </p:extLst>
  </p:cSld>
  <p:clrMapOvr>
    <a:masterClrMapping/>
  </p:clrMapOvr>
  <p:hf hd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3EEFEF8-CF9F-4D9D-B0D0-CB142ED9C60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10465200" cy="5418000"/>
          </a:xfrm>
          <a:custGeom>
            <a:avLst/>
            <a:gdLst>
              <a:gd name="connsiteX0" fmla="*/ 0 w 10465200"/>
              <a:gd name="connsiteY0" fmla="*/ 0 h 5418000"/>
              <a:gd name="connsiteX1" fmla="*/ 10465200 w 10465200"/>
              <a:gd name="connsiteY1" fmla="*/ 0 h 5418000"/>
              <a:gd name="connsiteX2" fmla="*/ 10465200 w 10465200"/>
              <a:gd name="connsiteY2" fmla="*/ 4837513 h 5418000"/>
              <a:gd name="connsiteX3" fmla="*/ 9460800 w 10465200"/>
              <a:gd name="connsiteY3" fmla="*/ 5417403 h 5418000"/>
              <a:gd name="connsiteX4" fmla="*/ 9460800 w 10465200"/>
              <a:gd name="connsiteY4" fmla="*/ 5418000 h 5418000"/>
              <a:gd name="connsiteX5" fmla="*/ 0 w 10465200"/>
              <a:gd name="connsiteY5" fmla="*/ 541800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5200" h="5418000">
                <a:moveTo>
                  <a:pt x="0" y="0"/>
                </a:moveTo>
                <a:lnTo>
                  <a:pt x="10465200" y="0"/>
                </a:lnTo>
                <a:lnTo>
                  <a:pt x="10465200" y="4837513"/>
                </a:lnTo>
                <a:lnTo>
                  <a:pt x="9460800" y="5417403"/>
                </a:lnTo>
                <a:lnTo>
                  <a:pt x="9460800" y="5418000"/>
                </a:lnTo>
                <a:lnTo>
                  <a:pt x="0" y="5418000"/>
                </a:lnTo>
                <a:close/>
              </a:path>
            </a:pathLst>
          </a:custGeom>
        </p:spPr>
        <p:txBody>
          <a:bodyPr wrap="square" bIns="72000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56F525-DC31-4D6E-B7A7-C3C1690931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25F3D3-D322-4AF2-89C1-E070498821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4201" y="867600"/>
            <a:ext cx="3344399" cy="5418000"/>
          </a:xfrm>
          <a:custGeom>
            <a:avLst/>
            <a:gdLst>
              <a:gd name="connsiteX0" fmla="*/ 0 w 3344399"/>
              <a:gd name="connsiteY0" fmla="*/ 0 h 5418000"/>
              <a:gd name="connsiteX1" fmla="*/ 3344399 w 3344399"/>
              <a:gd name="connsiteY1" fmla="*/ 0 h 5418000"/>
              <a:gd name="connsiteX2" fmla="*/ 3344399 w 3344399"/>
              <a:gd name="connsiteY2" fmla="*/ 4837513 h 5418000"/>
              <a:gd name="connsiteX3" fmla="*/ 2339999 w 3344399"/>
              <a:gd name="connsiteY3" fmla="*/ 5417403 h 5418000"/>
              <a:gd name="connsiteX4" fmla="*/ 2339999 w 3344399"/>
              <a:gd name="connsiteY4" fmla="*/ 5418000 h 5418000"/>
              <a:gd name="connsiteX5" fmla="*/ 0 w 3344399"/>
              <a:gd name="connsiteY5" fmla="*/ 541800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5418000">
                <a:moveTo>
                  <a:pt x="0" y="0"/>
                </a:moveTo>
                <a:lnTo>
                  <a:pt x="3344399" y="0"/>
                </a:lnTo>
                <a:lnTo>
                  <a:pt x="3344399" y="4837513"/>
                </a:lnTo>
                <a:lnTo>
                  <a:pt x="2339999" y="5417403"/>
                </a:lnTo>
                <a:lnTo>
                  <a:pt x="2339999" y="5418000"/>
                </a:lnTo>
                <a:lnTo>
                  <a:pt x="0" y="541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216000" tIns="216000" rIns="216000" bIns="216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E30E29-0488-437C-96C3-35D8F29F2EA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R61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F1C6EF6-16F0-4A40-B530-04966DDDB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113"/>
      </p:ext>
    </p:extLst>
  </p:cSld>
  <p:clrMapOvr>
    <a:masterClrMapping/>
  </p:clrMapOvr>
  <p:hf hd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69048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56F525-DC31-4D6E-B7A7-C3C1690931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879591-AF0C-4ABD-BB54-9B989E6311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4201" y="867600"/>
            <a:ext cx="3344399" cy="5418000"/>
          </a:xfrm>
          <a:custGeom>
            <a:avLst/>
            <a:gdLst>
              <a:gd name="connsiteX0" fmla="*/ 0 w 3344399"/>
              <a:gd name="connsiteY0" fmla="*/ 0 h 5418000"/>
              <a:gd name="connsiteX1" fmla="*/ 3344399 w 3344399"/>
              <a:gd name="connsiteY1" fmla="*/ 0 h 5418000"/>
              <a:gd name="connsiteX2" fmla="*/ 3344399 w 3344399"/>
              <a:gd name="connsiteY2" fmla="*/ 4837513 h 5418000"/>
              <a:gd name="connsiteX3" fmla="*/ 2339999 w 3344399"/>
              <a:gd name="connsiteY3" fmla="*/ 5417403 h 5418000"/>
              <a:gd name="connsiteX4" fmla="*/ 2339999 w 3344399"/>
              <a:gd name="connsiteY4" fmla="*/ 5418000 h 5418000"/>
              <a:gd name="connsiteX5" fmla="*/ 0 w 3344399"/>
              <a:gd name="connsiteY5" fmla="*/ 541800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5418000">
                <a:moveTo>
                  <a:pt x="0" y="0"/>
                </a:moveTo>
                <a:lnTo>
                  <a:pt x="3344399" y="0"/>
                </a:lnTo>
                <a:lnTo>
                  <a:pt x="3344399" y="4837513"/>
                </a:lnTo>
                <a:lnTo>
                  <a:pt x="2339999" y="5417403"/>
                </a:lnTo>
                <a:lnTo>
                  <a:pt x="2339999" y="5418000"/>
                </a:lnTo>
                <a:lnTo>
                  <a:pt x="0" y="541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3FF1F-7F59-48AD-B956-4BD22051CBB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R62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BAC371F-EEBA-4C64-AF18-9251657D4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3950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16D4F1-296A-4372-A678-21BA6561F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198" y="1959611"/>
            <a:ext cx="9964135" cy="342201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algn="r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algn="r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algn="r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7E0AC0C-368E-44DE-99D6-78D876FD05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CA2618-6E42-4A62-B554-F8B1B4FE2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8D1E50-F735-480E-AB86-4091845B2B4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D647B-00C0-4087-970A-C690678914B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02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104652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FFA4E0-6D4C-47E9-BC01-76EF6A93F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B0D536-CAB0-4D6E-90EE-1B6F39CB0B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3400" y="867600"/>
            <a:ext cx="3344399" cy="1479600"/>
          </a:xfrm>
          <a:custGeom>
            <a:avLst/>
            <a:gdLst>
              <a:gd name="connsiteX0" fmla="*/ 0 w 3344399"/>
              <a:gd name="connsiteY0" fmla="*/ 0 h 1479600"/>
              <a:gd name="connsiteX1" fmla="*/ 3344399 w 3344399"/>
              <a:gd name="connsiteY1" fmla="*/ 0 h 1479600"/>
              <a:gd name="connsiteX2" fmla="*/ 3344399 w 3344399"/>
              <a:gd name="connsiteY2" fmla="*/ 899113 h 1479600"/>
              <a:gd name="connsiteX3" fmla="*/ 2339999 w 3344399"/>
              <a:gd name="connsiteY3" fmla="*/ 1479003 h 1479600"/>
              <a:gd name="connsiteX4" fmla="*/ 2339999 w 3344399"/>
              <a:gd name="connsiteY4" fmla="*/ 1479600 h 1479600"/>
              <a:gd name="connsiteX5" fmla="*/ 0 w 3344399"/>
              <a:gd name="connsiteY5" fmla="*/ 1479600 h 14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1479600">
                <a:moveTo>
                  <a:pt x="0" y="0"/>
                </a:moveTo>
                <a:lnTo>
                  <a:pt x="3344399" y="0"/>
                </a:lnTo>
                <a:lnTo>
                  <a:pt x="3344399" y="899113"/>
                </a:lnTo>
                <a:lnTo>
                  <a:pt x="2339999" y="1479003"/>
                </a:lnTo>
                <a:lnTo>
                  <a:pt x="2339999" y="1479600"/>
                </a:lnTo>
                <a:lnTo>
                  <a:pt x="0" y="14796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108000" tIns="108000" rIns="432000" bIns="108000" anchor="t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5ADD7-AA72-404A-A6D3-762C6CB18E7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R63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C7ED4E2-5AE6-4D03-A67C-9016920D3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40580"/>
      </p:ext>
    </p:extLst>
  </p:cSld>
  <p:clrMapOvr>
    <a:masterClrMapping/>
  </p:clrMapOvr>
  <p:hf hd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3800" y="867600"/>
            <a:ext cx="69048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27E8BB-B02C-48FE-B0A4-D743B39377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5DAC6F-EAE8-4EFA-89FA-6584B5C5CB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3400" y="2548800"/>
            <a:ext cx="3344399" cy="2041200"/>
          </a:xfrm>
          <a:custGeom>
            <a:avLst/>
            <a:gdLst>
              <a:gd name="connsiteX0" fmla="*/ 1004401 w 3344399"/>
              <a:gd name="connsiteY0" fmla="*/ 0 h 2041200"/>
              <a:gd name="connsiteX1" fmla="*/ 3344399 w 3344399"/>
              <a:gd name="connsiteY1" fmla="*/ 0 h 2041200"/>
              <a:gd name="connsiteX2" fmla="*/ 3344399 w 3344399"/>
              <a:gd name="connsiteY2" fmla="*/ 2041200 h 2041200"/>
              <a:gd name="connsiteX3" fmla="*/ 0 w 3344399"/>
              <a:gd name="connsiteY3" fmla="*/ 2041200 h 2041200"/>
              <a:gd name="connsiteX4" fmla="*/ 0 w 3344399"/>
              <a:gd name="connsiteY4" fmla="*/ 569715 h 2041200"/>
              <a:gd name="connsiteX5" fmla="*/ 1 w 3344399"/>
              <a:gd name="connsiteY5" fmla="*/ 569715 h 2041200"/>
              <a:gd name="connsiteX6" fmla="*/ 1 w 3344399"/>
              <a:gd name="connsiteY6" fmla="*/ 580487 h 2041200"/>
              <a:gd name="connsiteX7" fmla="*/ 1004401 w 3344399"/>
              <a:gd name="connsiteY7" fmla="*/ 598 h 20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399" h="2041200">
                <a:moveTo>
                  <a:pt x="1004401" y="0"/>
                </a:moveTo>
                <a:lnTo>
                  <a:pt x="3344399" y="0"/>
                </a:lnTo>
                <a:lnTo>
                  <a:pt x="3344399" y="2041200"/>
                </a:lnTo>
                <a:lnTo>
                  <a:pt x="0" y="2041200"/>
                </a:lnTo>
                <a:lnTo>
                  <a:pt x="0" y="569715"/>
                </a:lnTo>
                <a:lnTo>
                  <a:pt x="1" y="569715"/>
                </a:lnTo>
                <a:lnTo>
                  <a:pt x="1" y="580487"/>
                </a:lnTo>
                <a:lnTo>
                  <a:pt x="1004401" y="5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08000" rIns="216000" bIns="10800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F818C3-5A8B-4684-97DF-59A5B3E87E0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R64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7281C99-CFE1-427E-8CCA-3BFF98052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04202"/>
      </p:ext>
    </p:extLst>
  </p:cSld>
  <p:clrMapOvr>
    <a:masterClrMapping/>
  </p:clrMapOvr>
  <p:hf hd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7A2F9C-A470-4CB6-9C4D-7C616A2EAAD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10465200" cy="5418000"/>
          </a:xfrm>
          <a:custGeom>
            <a:avLst/>
            <a:gdLst>
              <a:gd name="connsiteX0" fmla="*/ 1004400 w 10465200"/>
              <a:gd name="connsiteY0" fmla="*/ 0 h 5418000"/>
              <a:gd name="connsiteX1" fmla="*/ 10465200 w 10465200"/>
              <a:gd name="connsiteY1" fmla="*/ 0 h 5418000"/>
              <a:gd name="connsiteX2" fmla="*/ 10465200 w 10465200"/>
              <a:gd name="connsiteY2" fmla="*/ 5418000 h 5418000"/>
              <a:gd name="connsiteX3" fmla="*/ 0 w 10465200"/>
              <a:gd name="connsiteY3" fmla="*/ 5418000 h 5418000"/>
              <a:gd name="connsiteX4" fmla="*/ 0 w 10465200"/>
              <a:gd name="connsiteY4" fmla="*/ 580487 h 5418000"/>
              <a:gd name="connsiteX5" fmla="*/ 1004400 w 10465200"/>
              <a:gd name="connsiteY5" fmla="*/ 598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5200" h="5418000">
                <a:moveTo>
                  <a:pt x="1004400" y="0"/>
                </a:moveTo>
                <a:lnTo>
                  <a:pt x="10465200" y="0"/>
                </a:lnTo>
                <a:lnTo>
                  <a:pt x="10465200" y="5418000"/>
                </a:lnTo>
                <a:lnTo>
                  <a:pt x="0" y="5418000"/>
                </a:lnTo>
                <a:lnTo>
                  <a:pt x="0" y="580487"/>
                </a:lnTo>
                <a:lnTo>
                  <a:pt x="1004400" y="598"/>
                </a:lnTo>
                <a:close/>
              </a:path>
            </a:pathLst>
          </a:custGeom>
        </p:spPr>
        <p:txBody>
          <a:bodyPr wrap="square" bIns="72000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7122F2-BA99-44B1-B664-40BA06CE2A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9C6DF4-7F27-4372-8E42-6BF3F6EFA30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867600"/>
            <a:ext cx="3344399" cy="5418000"/>
          </a:xfrm>
          <a:custGeom>
            <a:avLst/>
            <a:gdLst>
              <a:gd name="connsiteX0" fmla="*/ 1004400 w 3344399"/>
              <a:gd name="connsiteY0" fmla="*/ 0 h 5418000"/>
              <a:gd name="connsiteX1" fmla="*/ 3344399 w 3344399"/>
              <a:gd name="connsiteY1" fmla="*/ 0 h 5418000"/>
              <a:gd name="connsiteX2" fmla="*/ 3344399 w 3344399"/>
              <a:gd name="connsiteY2" fmla="*/ 5418000 h 5418000"/>
              <a:gd name="connsiteX3" fmla="*/ 0 w 3344399"/>
              <a:gd name="connsiteY3" fmla="*/ 5418000 h 5418000"/>
              <a:gd name="connsiteX4" fmla="*/ 0 w 3344399"/>
              <a:gd name="connsiteY4" fmla="*/ 580487 h 5418000"/>
              <a:gd name="connsiteX5" fmla="*/ 1004400 w 3344399"/>
              <a:gd name="connsiteY5" fmla="*/ 598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5418000">
                <a:moveTo>
                  <a:pt x="1004400" y="0"/>
                </a:moveTo>
                <a:lnTo>
                  <a:pt x="3344399" y="0"/>
                </a:lnTo>
                <a:lnTo>
                  <a:pt x="3344399" y="5418000"/>
                </a:lnTo>
                <a:lnTo>
                  <a:pt x="0" y="5418000"/>
                </a:lnTo>
                <a:lnTo>
                  <a:pt x="0" y="580487"/>
                </a:lnTo>
                <a:lnTo>
                  <a:pt x="1004400" y="598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216000" tIns="216000" rIns="216000" bIns="216000" anchor="ctr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66114-CFCB-48E9-8BC2-9D6C9B7EC2F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R65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AFB8112-2394-4DCB-B28E-4DB6C8E8C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55358"/>
      </p:ext>
    </p:extLst>
  </p:cSld>
  <p:clrMapOvr>
    <a:masterClrMapping/>
  </p:clrMapOvr>
  <p:hf hd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3800" y="867600"/>
            <a:ext cx="69048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7122F2-BA99-44B1-B664-40BA06CE2A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625CBE-8C39-44D0-ADBC-C8AFBEB55AA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867600"/>
            <a:ext cx="3344399" cy="5418000"/>
          </a:xfrm>
          <a:custGeom>
            <a:avLst/>
            <a:gdLst>
              <a:gd name="connsiteX0" fmla="*/ 1004400 w 3344399"/>
              <a:gd name="connsiteY0" fmla="*/ 0 h 5418000"/>
              <a:gd name="connsiteX1" fmla="*/ 3344399 w 3344399"/>
              <a:gd name="connsiteY1" fmla="*/ 0 h 5418000"/>
              <a:gd name="connsiteX2" fmla="*/ 3344399 w 3344399"/>
              <a:gd name="connsiteY2" fmla="*/ 5418000 h 5418000"/>
              <a:gd name="connsiteX3" fmla="*/ 0 w 3344399"/>
              <a:gd name="connsiteY3" fmla="*/ 5418000 h 5418000"/>
              <a:gd name="connsiteX4" fmla="*/ 0 w 3344399"/>
              <a:gd name="connsiteY4" fmla="*/ 580487 h 5418000"/>
              <a:gd name="connsiteX5" fmla="*/ 1004400 w 3344399"/>
              <a:gd name="connsiteY5" fmla="*/ 598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5418000">
                <a:moveTo>
                  <a:pt x="1004400" y="0"/>
                </a:moveTo>
                <a:lnTo>
                  <a:pt x="3344399" y="0"/>
                </a:lnTo>
                <a:lnTo>
                  <a:pt x="3344399" y="5418000"/>
                </a:lnTo>
                <a:lnTo>
                  <a:pt x="0" y="5418000"/>
                </a:lnTo>
                <a:lnTo>
                  <a:pt x="0" y="580487"/>
                </a:lnTo>
                <a:lnTo>
                  <a:pt x="1004400" y="5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FD821-951F-45AE-9566-86A79582226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R66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0370D56-A0BD-4B55-9503-A9B76BEB0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34866"/>
      </p:ext>
    </p:extLst>
  </p:cSld>
  <p:clrMapOvr>
    <a:masterClrMapping/>
  </p:clrMapOvr>
  <p:hf hd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A080DDA-AA22-42B8-9556-B5EDDE7631E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10465200" cy="5418000"/>
          </a:xfrm>
          <a:custGeom>
            <a:avLst/>
            <a:gdLst>
              <a:gd name="connsiteX0" fmla="*/ 0 w 10465200"/>
              <a:gd name="connsiteY0" fmla="*/ 0 h 5418000"/>
              <a:gd name="connsiteX1" fmla="*/ 10465200 w 10465200"/>
              <a:gd name="connsiteY1" fmla="*/ 0 h 5418000"/>
              <a:gd name="connsiteX2" fmla="*/ 10465200 w 10465200"/>
              <a:gd name="connsiteY2" fmla="*/ 5023813 h 5418000"/>
              <a:gd name="connsiteX3" fmla="*/ 9783150 w 10465200"/>
              <a:gd name="connsiteY3" fmla="*/ 5417594 h 5418000"/>
              <a:gd name="connsiteX4" fmla="*/ 9783150 w 10465200"/>
              <a:gd name="connsiteY4" fmla="*/ 5418000 h 5418000"/>
              <a:gd name="connsiteX5" fmla="*/ 0 w 10465200"/>
              <a:gd name="connsiteY5" fmla="*/ 541800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5200" h="5418000">
                <a:moveTo>
                  <a:pt x="0" y="0"/>
                </a:moveTo>
                <a:lnTo>
                  <a:pt x="10465200" y="0"/>
                </a:lnTo>
                <a:lnTo>
                  <a:pt x="10465200" y="5023813"/>
                </a:lnTo>
                <a:lnTo>
                  <a:pt x="9783150" y="5417594"/>
                </a:lnTo>
                <a:lnTo>
                  <a:pt x="9783150" y="5418000"/>
                </a:lnTo>
                <a:lnTo>
                  <a:pt x="0" y="5418000"/>
                </a:lnTo>
                <a:close/>
              </a:path>
            </a:pathLst>
          </a:custGeom>
        </p:spPr>
        <p:txBody>
          <a:bodyPr wrap="square" bIns="72000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DAAF16-ED1E-4B49-8F5A-A5C4F9452C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3400" y="5593476"/>
            <a:ext cx="10465200" cy="689122"/>
          </a:xfrm>
          <a:custGeom>
            <a:avLst/>
            <a:gdLst>
              <a:gd name="connsiteX0" fmla="*/ 0 w 10465200"/>
              <a:gd name="connsiteY0" fmla="*/ 0 h 689122"/>
              <a:gd name="connsiteX1" fmla="*/ 10465200 w 10465200"/>
              <a:gd name="connsiteY1" fmla="*/ 0 h 689122"/>
              <a:gd name="connsiteX2" fmla="*/ 10465200 w 10465200"/>
              <a:gd name="connsiteY2" fmla="*/ 294935 h 689122"/>
              <a:gd name="connsiteX3" fmla="*/ 9783150 w 10465200"/>
              <a:gd name="connsiteY3" fmla="*/ 688716 h 689122"/>
              <a:gd name="connsiteX4" fmla="*/ 9783150 w 10465200"/>
              <a:gd name="connsiteY4" fmla="*/ 689122 h 689122"/>
              <a:gd name="connsiteX5" fmla="*/ 0 w 10465200"/>
              <a:gd name="connsiteY5" fmla="*/ 689122 h 68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5200" h="689122">
                <a:moveTo>
                  <a:pt x="0" y="0"/>
                </a:moveTo>
                <a:lnTo>
                  <a:pt x="10465200" y="0"/>
                </a:lnTo>
                <a:lnTo>
                  <a:pt x="10465200" y="294935"/>
                </a:lnTo>
                <a:lnTo>
                  <a:pt x="9783150" y="688716"/>
                </a:lnTo>
                <a:lnTo>
                  <a:pt x="9783150" y="689122"/>
                </a:lnTo>
                <a:lnTo>
                  <a:pt x="0" y="68912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216000" tIns="216000" rIns="216000" bIns="216000" anchor="ctr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caption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59D058-5FE7-440D-BADC-F7BCA89E11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D7A71-F44A-4A83-9E84-FF54FC156FB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R67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7858C2B-0F23-40F2-831B-E12CDDBF4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69519"/>
      </p:ext>
    </p:extLst>
  </p:cSld>
  <p:clrMapOvr>
    <a:masterClrMapping/>
  </p:clrMapOvr>
  <p:hf hd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5122800" cy="4272276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55E847-41F5-444C-AC15-F7B0501CDF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3400" y="5371200"/>
            <a:ext cx="10465200" cy="911398"/>
          </a:xfrm>
          <a:custGeom>
            <a:avLst/>
            <a:gdLst>
              <a:gd name="connsiteX0" fmla="*/ 0 w 10465200"/>
              <a:gd name="connsiteY0" fmla="*/ 0 h 911398"/>
              <a:gd name="connsiteX1" fmla="*/ 10465200 w 10465200"/>
              <a:gd name="connsiteY1" fmla="*/ 0 h 911398"/>
              <a:gd name="connsiteX2" fmla="*/ 10465200 w 10465200"/>
              <a:gd name="connsiteY2" fmla="*/ 520213 h 911398"/>
              <a:gd name="connsiteX3" fmla="*/ 9787646 w 10465200"/>
              <a:gd name="connsiteY3" fmla="*/ 911398 h 911398"/>
              <a:gd name="connsiteX4" fmla="*/ 0 w 10465200"/>
              <a:gd name="connsiteY4" fmla="*/ 911398 h 91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200" h="911398">
                <a:moveTo>
                  <a:pt x="0" y="0"/>
                </a:moveTo>
                <a:lnTo>
                  <a:pt x="10465200" y="0"/>
                </a:lnTo>
                <a:lnTo>
                  <a:pt x="10465200" y="520213"/>
                </a:lnTo>
                <a:lnTo>
                  <a:pt x="9787646" y="911398"/>
                </a:lnTo>
                <a:lnTo>
                  <a:pt x="0" y="9113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caption text</a:t>
            </a:r>
          </a:p>
        </p:txBody>
      </p:sp>
      <p:sp>
        <p:nvSpPr>
          <p:cNvPr id="156" name="Picture Placeholder 2">
            <a:extLst>
              <a:ext uri="{FF2B5EF4-FFF2-40B4-BE49-F238E27FC236}">
                <a16:creationId xmlns:a16="http://schemas.microsoft.com/office/drawing/2014/main" id="{8BE7DDA3-A774-4DE6-B643-7C1AC45E79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2201" y="867599"/>
            <a:ext cx="5122800" cy="4272275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F10860-51DB-46F6-A6B1-F93EF6A67C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6E73-E157-46C1-8455-BC109C7B9B2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R68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E97A6-4374-4C39-9741-7840CBB9B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81881"/>
      </p:ext>
    </p:extLst>
  </p:cSld>
  <p:clrMapOvr>
    <a:masterClrMapping/>
  </p:clrMapOvr>
  <p:hf hd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6012000" cy="42876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24FCEC-F0A2-41D5-895A-EC405A792B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3400" y="5371200"/>
            <a:ext cx="10465200" cy="911398"/>
          </a:xfrm>
          <a:custGeom>
            <a:avLst/>
            <a:gdLst>
              <a:gd name="connsiteX0" fmla="*/ 0 w 10465200"/>
              <a:gd name="connsiteY0" fmla="*/ 0 h 911398"/>
              <a:gd name="connsiteX1" fmla="*/ 10465200 w 10465200"/>
              <a:gd name="connsiteY1" fmla="*/ 0 h 911398"/>
              <a:gd name="connsiteX2" fmla="*/ 10465200 w 10465200"/>
              <a:gd name="connsiteY2" fmla="*/ 520213 h 911398"/>
              <a:gd name="connsiteX3" fmla="*/ 9787646 w 10465200"/>
              <a:gd name="connsiteY3" fmla="*/ 911398 h 911398"/>
              <a:gd name="connsiteX4" fmla="*/ 0 w 10465200"/>
              <a:gd name="connsiteY4" fmla="*/ 911398 h 91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200" h="911398">
                <a:moveTo>
                  <a:pt x="0" y="0"/>
                </a:moveTo>
                <a:lnTo>
                  <a:pt x="10465200" y="0"/>
                </a:lnTo>
                <a:lnTo>
                  <a:pt x="10465200" y="520213"/>
                </a:lnTo>
                <a:lnTo>
                  <a:pt x="9787646" y="911398"/>
                </a:lnTo>
                <a:lnTo>
                  <a:pt x="0" y="9113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caption text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EAD4E006-2587-4B11-B32C-DC91B195A7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2" name="Picture Placeholder 2">
            <a:extLst>
              <a:ext uri="{FF2B5EF4-FFF2-40B4-BE49-F238E27FC236}">
                <a16:creationId xmlns:a16="http://schemas.microsoft.com/office/drawing/2014/main" id="{3BF4242E-312C-4943-AFA2-ABB07582B70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091400" y="864000"/>
            <a:ext cx="4237200" cy="20376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133" name="Picture Placeholder 2">
            <a:extLst>
              <a:ext uri="{FF2B5EF4-FFF2-40B4-BE49-F238E27FC236}">
                <a16:creationId xmlns:a16="http://schemas.microsoft.com/office/drawing/2014/main" id="{E76B59A3-66EB-481F-9FD6-9DC030C2BEE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091400" y="3117600"/>
            <a:ext cx="4237200" cy="20376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25E9F8-F766-4BDC-A3C1-8BFA629A72A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R69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60D042D-4DBC-428D-92BC-D46715E62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95467"/>
      </p:ext>
    </p:extLst>
  </p:cSld>
  <p:clrMapOvr>
    <a:masterClrMapping/>
  </p:clrMapOvr>
  <p:hf hd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Quotes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1543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4FE8DD6-CBA5-4B7C-917B-F5DC7F5BF8F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3800" y="2884344"/>
            <a:ext cx="6904800" cy="3401256"/>
          </a:xfrm>
          <a:custGeom>
            <a:avLst/>
            <a:gdLst>
              <a:gd name="connsiteX0" fmla="*/ 0 w 6904800"/>
              <a:gd name="connsiteY0" fmla="*/ 0 h 3401256"/>
              <a:gd name="connsiteX1" fmla="*/ 6904800 w 6904800"/>
              <a:gd name="connsiteY1" fmla="*/ 0 h 3401256"/>
              <a:gd name="connsiteX2" fmla="*/ 6904800 w 6904800"/>
              <a:gd name="connsiteY2" fmla="*/ 2378856 h 3401256"/>
              <a:gd name="connsiteX3" fmla="*/ 5135775 w 6904800"/>
              <a:gd name="connsiteY3" fmla="*/ 3400204 h 3401256"/>
              <a:gd name="connsiteX4" fmla="*/ 5135775 w 6904800"/>
              <a:gd name="connsiteY4" fmla="*/ 3401256 h 3401256"/>
              <a:gd name="connsiteX5" fmla="*/ 0 w 6904800"/>
              <a:gd name="connsiteY5" fmla="*/ 3401256 h 340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4800" h="3401256">
                <a:moveTo>
                  <a:pt x="0" y="0"/>
                </a:moveTo>
                <a:lnTo>
                  <a:pt x="6904800" y="0"/>
                </a:lnTo>
                <a:lnTo>
                  <a:pt x="6904800" y="2378856"/>
                </a:lnTo>
                <a:lnTo>
                  <a:pt x="5135775" y="3400204"/>
                </a:lnTo>
                <a:lnTo>
                  <a:pt x="5135775" y="3401256"/>
                </a:lnTo>
                <a:lnTo>
                  <a:pt x="0" y="3401256"/>
                </a:lnTo>
                <a:close/>
              </a:path>
            </a:pathLst>
          </a:custGeom>
        </p:spPr>
        <p:txBody>
          <a:bodyPr wrap="square" bIns="72000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picture</a:t>
            </a:r>
            <a:endParaRPr lang="en-GB"/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96876754-F393-4272-9B88-814F4175F3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5885" y="864001"/>
            <a:ext cx="3341915" cy="3726000"/>
          </a:xfrm>
          <a:custGeom>
            <a:avLst/>
            <a:gdLst>
              <a:gd name="connsiteX0" fmla="*/ 3256001 w 3488154"/>
              <a:gd name="connsiteY0" fmla="*/ 3444936 h 3849777"/>
              <a:gd name="connsiteX1" fmla="*/ 3294024 w 3488154"/>
              <a:gd name="connsiteY1" fmla="*/ 3490737 h 3849777"/>
              <a:gd name="connsiteX2" fmla="*/ 3446117 w 3488154"/>
              <a:gd name="connsiteY2" fmla="*/ 3555622 h 3849777"/>
              <a:gd name="connsiteX3" fmla="*/ 3465128 w 3488154"/>
              <a:gd name="connsiteY3" fmla="*/ 3555622 h 3849777"/>
              <a:gd name="connsiteX4" fmla="*/ 3415698 w 3488154"/>
              <a:gd name="connsiteY4" fmla="*/ 3700658 h 3849777"/>
              <a:gd name="connsiteX5" fmla="*/ 3290222 w 3488154"/>
              <a:gd name="connsiteY5" fmla="*/ 3803711 h 3849777"/>
              <a:gd name="connsiteX6" fmla="*/ 3247446 w 3488154"/>
              <a:gd name="connsiteY6" fmla="*/ 3842833 h 3849777"/>
              <a:gd name="connsiteX7" fmla="*/ 3245687 w 3488154"/>
              <a:gd name="connsiteY7" fmla="*/ 3849777 h 3849777"/>
              <a:gd name="connsiteX8" fmla="*/ 3112340 w 3488154"/>
              <a:gd name="connsiteY8" fmla="*/ 3849777 h 3849777"/>
              <a:gd name="connsiteX9" fmla="*/ 3122920 w 3488154"/>
              <a:gd name="connsiteY9" fmla="*/ 3838062 h 3849777"/>
              <a:gd name="connsiteX10" fmla="*/ 3221780 w 3488154"/>
              <a:gd name="connsiteY10" fmla="*/ 3658674 h 3849777"/>
              <a:gd name="connsiteX11" fmla="*/ 3256001 w 3488154"/>
              <a:gd name="connsiteY11" fmla="*/ 3444936 h 3849777"/>
              <a:gd name="connsiteX12" fmla="*/ 699056 w 3488154"/>
              <a:gd name="connsiteY12" fmla="*/ 0 h 3849777"/>
              <a:gd name="connsiteX13" fmla="*/ 3488154 w 3488154"/>
              <a:gd name="connsiteY13" fmla="*/ 0 h 3849777"/>
              <a:gd name="connsiteX14" fmla="*/ 3488154 w 3488154"/>
              <a:gd name="connsiteY14" fmla="*/ 3111985 h 3849777"/>
              <a:gd name="connsiteX15" fmla="*/ 3461326 w 3488154"/>
              <a:gd name="connsiteY15" fmla="*/ 3109061 h 3849777"/>
              <a:gd name="connsiteX16" fmla="*/ 3294024 w 3488154"/>
              <a:gd name="connsiteY16" fmla="*/ 3170129 h 3849777"/>
              <a:gd name="connsiteX17" fmla="*/ 3233187 w 3488154"/>
              <a:gd name="connsiteY17" fmla="*/ 3276998 h 3849777"/>
              <a:gd name="connsiteX18" fmla="*/ 3187559 w 3488154"/>
              <a:gd name="connsiteY18" fmla="*/ 3196846 h 3849777"/>
              <a:gd name="connsiteX19" fmla="*/ 3005048 w 3488154"/>
              <a:gd name="connsiteY19" fmla="*/ 3105244 h 3849777"/>
              <a:gd name="connsiteX20" fmla="*/ 2837746 w 3488154"/>
              <a:gd name="connsiteY20" fmla="*/ 3170129 h 3849777"/>
              <a:gd name="connsiteX21" fmla="*/ 2769304 w 3488154"/>
              <a:gd name="connsiteY21" fmla="*/ 3326616 h 3849777"/>
              <a:gd name="connsiteX22" fmla="*/ 2837746 w 3488154"/>
              <a:gd name="connsiteY22" fmla="*/ 3490737 h 3849777"/>
              <a:gd name="connsiteX23" fmla="*/ 2989839 w 3488154"/>
              <a:gd name="connsiteY23" fmla="*/ 3555622 h 3849777"/>
              <a:gd name="connsiteX24" fmla="*/ 3008850 w 3488154"/>
              <a:gd name="connsiteY24" fmla="*/ 3555622 h 3849777"/>
              <a:gd name="connsiteX25" fmla="*/ 2955618 w 3488154"/>
              <a:gd name="connsiteY25" fmla="*/ 3700658 h 3849777"/>
              <a:gd name="connsiteX26" fmla="*/ 2833944 w 3488154"/>
              <a:gd name="connsiteY26" fmla="*/ 3803711 h 3849777"/>
              <a:gd name="connsiteX27" fmla="*/ 2791167 w 3488154"/>
              <a:gd name="connsiteY27" fmla="*/ 3841401 h 3849777"/>
              <a:gd name="connsiteX28" fmla="*/ 2789099 w 3488154"/>
              <a:gd name="connsiteY28" fmla="*/ 3849777 h 3849777"/>
              <a:gd name="connsiteX29" fmla="*/ 0 w 3488154"/>
              <a:gd name="connsiteY29" fmla="*/ 3849777 h 3849777"/>
              <a:gd name="connsiteX30" fmla="*/ 0 w 3488154"/>
              <a:gd name="connsiteY30" fmla="*/ 737793 h 3849777"/>
              <a:gd name="connsiteX31" fmla="*/ 26828 w 3488154"/>
              <a:gd name="connsiteY31" fmla="*/ 740716 h 3849777"/>
              <a:gd name="connsiteX32" fmla="*/ 194130 w 3488154"/>
              <a:gd name="connsiteY32" fmla="*/ 679648 h 3849777"/>
              <a:gd name="connsiteX33" fmla="*/ 254967 w 3488154"/>
              <a:gd name="connsiteY33" fmla="*/ 572779 h 3849777"/>
              <a:gd name="connsiteX34" fmla="*/ 300595 w 3488154"/>
              <a:gd name="connsiteY34" fmla="*/ 652931 h 3849777"/>
              <a:gd name="connsiteX35" fmla="*/ 483106 w 3488154"/>
              <a:gd name="connsiteY35" fmla="*/ 744533 h 3849777"/>
              <a:gd name="connsiteX36" fmla="*/ 650408 w 3488154"/>
              <a:gd name="connsiteY36" fmla="*/ 679648 h 3849777"/>
              <a:gd name="connsiteX37" fmla="*/ 718850 w 3488154"/>
              <a:gd name="connsiteY37" fmla="*/ 523161 h 3849777"/>
              <a:gd name="connsiteX38" fmla="*/ 650408 w 3488154"/>
              <a:gd name="connsiteY38" fmla="*/ 359041 h 3849777"/>
              <a:gd name="connsiteX39" fmla="*/ 498316 w 3488154"/>
              <a:gd name="connsiteY39" fmla="*/ 294156 h 3849777"/>
              <a:gd name="connsiteX40" fmla="*/ 479304 w 3488154"/>
              <a:gd name="connsiteY40" fmla="*/ 294156 h 3849777"/>
              <a:gd name="connsiteX41" fmla="*/ 532536 w 3488154"/>
              <a:gd name="connsiteY41" fmla="*/ 149119 h 3849777"/>
              <a:gd name="connsiteX42" fmla="*/ 654211 w 3488154"/>
              <a:gd name="connsiteY42" fmla="*/ 46067 h 3849777"/>
              <a:gd name="connsiteX43" fmla="*/ 696987 w 3488154"/>
              <a:gd name="connsiteY43" fmla="*/ 8376 h 3849777"/>
              <a:gd name="connsiteX44" fmla="*/ 242467 w 3488154"/>
              <a:gd name="connsiteY44" fmla="*/ 0 h 3849777"/>
              <a:gd name="connsiteX45" fmla="*/ 375814 w 3488154"/>
              <a:gd name="connsiteY45" fmla="*/ 0 h 3849777"/>
              <a:gd name="connsiteX46" fmla="*/ 365234 w 3488154"/>
              <a:gd name="connsiteY46" fmla="*/ 11716 h 3849777"/>
              <a:gd name="connsiteX47" fmla="*/ 266374 w 3488154"/>
              <a:gd name="connsiteY47" fmla="*/ 191103 h 3849777"/>
              <a:gd name="connsiteX48" fmla="*/ 232153 w 3488154"/>
              <a:gd name="connsiteY48" fmla="*/ 404842 h 3849777"/>
              <a:gd name="connsiteX49" fmla="*/ 194130 w 3488154"/>
              <a:gd name="connsiteY49" fmla="*/ 359041 h 3849777"/>
              <a:gd name="connsiteX50" fmla="*/ 42037 w 3488154"/>
              <a:gd name="connsiteY50" fmla="*/ 294156 h 3849777"/>
              <a:gd name="connsiteX51" fmla="*/ 23026 w 3488154"/>
              <a:gd name="connsiteY51" fmla="*/ 294156 h 3849777"/>
              <a:gd name="connsiteX52" fmla="*/ 72456 w 3488154"/>
              <a:gd name="connsiteY52" fmla="*/ 149119 h 3849777"/>
              <a:gd name="connsiteX53" fmla="*/ 197932 w 3488154"/>
              <a:gd name="connsiteY53" fmla="*/ 46067 h 3849777"/>
              <a:gd name="connsiteX54" fmla="*/ 240708 w 3488154"/>
              <a:gd name="connsiteY54" fmla="*/ 6945 h 384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488154" h="3849777">
                <a:moveTo>
                  <a:pt x="3256001" y="3444936"/>
                </a:moveTo>
                <a:cubicBezTo>
                  <a:pt x="3267408" y="3460203"/>
                  <a:pt x="3278815" y="3475470"/>
                  <a:pt x="3294024" y="3490737"/>
                </a:cubicBezTo>
                <a:cubicBezTo>
                  <a:pt x="3339652" y="3532721"/>
                  <a:pt x="3389082" y="3555622"/>
                  <a:pt x="3446117" y="3555622"/>
                </a:cubicBezTo>
                <a:cubicBezTo>
                  <a:pt x="3465128" y="3555622"/>
                  <a:pt x="3465128" y="3555622"/>
                  <a:pt x="3465128" y="3555622"/>
                </a:cubicBezTo>
                <a:cubicBezTo>
                  <a:pt x="3461326" y="3612873"/>
                  <a:pt x="3446117" y="3662491"/>
                  <a:pt x="3415698" y="3700658"/>
                </a:cubicBezTo>
                <a:cubicBezTo>
                  <a:pt x="3385280" y="3738826"/>
                  <a:pt x="3343454" y="3773177"/>
                  <a:pt x="3290222" y="3803711"/>
                </a:cubicBezTo>
                <a:cubicBezTo>
                  <a:pt x="3271210" y="3813253"/>
                  <a:pt x="3256952" y="3826611"/>
                  <a:pt x="3247446" y="3842833"/>
                </a:cubicBezTo>
                <a:lnTo>
                  <a:pt x="3245687" y="3849777"/>
                </a:lnTo>
                <a:lnTo>
                  <a:pt x="3112340" y="3849777"/>
                </a:lnTo>
                <a:lnTo>
                  <a:pt x="3122920" y="3838062"/>
                </a:lnTo>
                <a:cubicBezTo>
                  <a:pt x="3164745" y="3788444"/>
                  <a:pt x="3195164" y="3727376"/>
                  <a:pt x="3221780" y="3658674"/>
                </a:cubicBezTo>
                <a:cubicBezTo>
                  <a:pt x="3244594" y="3593789"/>
                  <a:pt x="3256001" y="3521271"/>
                  <a:pt x="3256001" y="3444936"/>
                </a:cubicBezTo>
                <a:close/>
                <a:moveTo>
                  <a:pt x="699056" y="0"/>
                </a:moveTo>
                <a:lnTo>
                  <a:pt x="3488154" y="0"/>
                </a:lnTo>
                <a:lnTo>
                  <a:pt x="3488154" y="3111985"/>
                </a:lnTo>
                <a:lnTo>
                  <a:pt x="3461326" y="3109061"/>
                </a:lnTo>
                <a:cubicBezTo>
                  <a:pt x="3392884" y="3109061"/>
                  <a:pt x="3339652" y="3128145"/>
                  <a:pt x="3294024" y="3170129"/>
                </a:cubicBezTo>
                <a:cubicBezTo>
                  <a:pt x="3259803" y="3200663"/>
                  <a:pt x="3240792" y="3235014"/>
                  <a:pt x="3233187" y="3276998"/>
                </a:cubicBezTo>
                <a:cubicBezTo>
                  <a:pt x="3221780" y="3246464"/>
                  <a:pt x="3206571" y="3219747"/>
                  <a:pt x="3187559" y="3196846"/>
                </a:cubicBezTo>
                <a:cubicBezTo>
                  <a:pt x="3138129" y="3135778"/>
                  <a:pt x="3077292" y="3105244"/>
                  <a:pt x="3005048" y="3105244"/>
                </a:cubicBezTo>
                <a:cubicBezTo>
                  <a:pt x="2940408" y="3105244"/>
                  <a:pt x="2883374" y="3128145"/>
                  <a:pt x="2837746" y="3170129"/>
                </a:cubicBezTo>
                <a:cubicBezTo>
                  <a:pt x="2792118" y="3212113"/>
                  <a:pt x="2769304" y="3265548"/>
                  <a:pt x="2769304" y="3326616"/>
                </a:cubicBezTo>
                <a:cubicBezTo>
                  <a:pt x="2769304" y="3391501"/>
                  <a:pt x="2792118" y="3444936"/>
                  <a:pt x="2837746" y="3490737"/>
                </a:cubicBezTo>
                <a:cubicBezTo>
                  <a:pt x="2883374" y="3532721"/>
                  <a:pt x="2932804" y="3555622"/>
                  <a:pt x="2989839" y="3555622"/>
                </a:cubicBezTo>
                <a:cubicBezTo>
                  <a:pt x="3008850" y="3555622"/>
                  <a:pt x="3008850" y="3555622"/>
                  <a:pt x="3008850" y="3555622"/>
                </a:cubicBezTo>
                <a:cubicBezTo>
                  <a:pt x="3001246" y="3612873"/>
                  <a:pt x="2986036" y="3662491"/>
                  <a:pt x="2955618" y="3700658"/>
                </a:cubicBezTo>
                <a:cubicBezTo>
                  <a:pt x="2929002" y="3738826"/>
                  <a:pt x="2887176" y="3773177"/>
                  <a:pt x="2833944" y="3803711"/>
                </a:cubicBezTo>
                <a:cubicBezTo>
                  <a:pt x="2814932" y="3813253"/>
                  <a:pt x="2800673" y="3825657"/>
                  <a:pt x="2791167" y="3841401"/>
                </a:cubicBezTo>
                <a:lnTo>
                  <a:pt x="2789099" y="3849777"/>
                </a:lnTo>
                <a:lnTo>
                  <a:pt x="0" y="3849777"/>
                </a:lnTo>
                <a:lnTo>
                  <a:pt x="0" y="737793"/>
                </a:lnTo>
                <a:lnTo>
                  <a:pt x="26828" y="740716"/>
                </a:lnTo>
                <a:cubicBezTo>
                  <a:pt x="95270" y="740716"/>
                  <a:pt x="148502" y="721633"/>
                  <a:pt x="194130" y="679648"/>
                </a:cubicBezTo>
                <a:cubicBezTo>
                  <a:pt x="228351" y="649114"/>
                  <a:pt x="247363" y="614763"/>
                  <a:pt x="254967" y="572779"/>
                </a:cubicBezTo>
                <a:cubicBezTo>
                  <a:pt x="266374" y="603313"/>
                  <a:pt x="281583" y="630030"/>
                  <a:pt x="300595" y="652931"/>
                </a:cubicBezTo>
                <a:cubicBezTo>
                  <a:pt x="350025" y="713999"/>
                  <a:pt x="410862" y="744533"/>
                  <a:pt x="483106" y="744533"/>
                </a:cubicBezTo>
                <a:cubicBezTo>
                  <a:pt x="547746" y="744533"/>
                  <a:pt x="604781" y="721633"/>
                  <a:pt x="650408" y="679648"/>
                </a:cubicBezTo>
                <a:cubicBezTo>
                  <a:pt x="696036" y="637664"/>
                  <a:pt x="718850" y="584229"/>
                  <a:pt x="718850" y="523161"/>
                </a:cubicBezTo>
                <a:cubicBezTo>
                  <a:pt x="718850" y="458276"/>
                  <a:pt x="696036" y="404842"/>
                  <a:pt x="650408" y="359041"/>
                </a:cubicBezTo>
                <a:cubicBezTo>
                  <a:pt x="604781" y="317056"/>
                  <a:pt x="555350" y="294156"/>
                  <a:pt x="498316" y="294156"/>
                </a:cubicBezTo>
                <a:cubicBezTo>
                  <a:pt x="479304" y="294156"/>
                  <a:pt x="479304" y="294156"/>
                  <a:pt x="479304" y="294156"/>
                </a:cubicBezTo>
                <a:cubicBezTo>
                  <a:pt x="486909" y="236904"/>
                  <a:pt x="502118" y="187286"/>
                  <a:pt x="532536" y="149119"/>
                </a:cubicBezTo>
                <a:cubicBezTo>
                  <a:pt x="559153" y="110951"/>
                  <a:pt x="600978" y="76601"/>
                  <a:pt x="654211" y="46067"/>
                </a:cubicBezTo>
                <a:cubicBezTo>
                  <a:pt x="673222" y="36525"/>
                  <a:pt x="687481" y="24120"/>
                  <a:pt x="696987" y="8376"/>
                </a:cubicBezTo>
                <a:close/>
                <a:moveTo>
                  <a:pt x="242467" y="0"/>
                </a:moveTo>
                <a:lnTo>
                  <a:pt x="375814" y="0"/>
                </a:lnTo>
                <a:lnTo>
                  <a:pt x="365234" y="11716"/>
                </a:lnTo>
                <a:cubicBezTo>
                  <a:pt x="323409" y="61334"/>
                  <a:pt x="292990" y="122402"/>
                  <a:pt x="266374" y="191103"/>
                </a:cubicBezTo>
                <a:cubicBezTo>
                  <a:pt x="243560" y="255988"/>
                  <a:pt x="232153" y="328507"/>
                  <a:pt x="232153" y="404842"/>
                </a:cubicBezTo>
                <a:cubicBezTo>
                  <a:pt x="220746" y="389575"/>
                  <a:pt x="209339" y="374308"/>
                  <a:pt x="194130" y="359041"/>
                </a:cubicBezTo>
                <a:cubicBezTo>
                  <a:pt x="148502" y="317056"/>
                  <a:pt x="99072" y="294156"/>
                  <a:pt x="42037" y="294156"/>
                </a:cubicBezTo>
                <a:cubicBezTo>
                  <a:pt x="23026" y="294156"/>
                  <a:pt x="23026" y="294156"/>
                  <a:pt x="23026" y="294156"/>
                </a:cubicBezTo>
                <a:cubicBezTo>
                  <a:pt x="26828" y="236904"/>
                  <a:pt x="42037" y="187286"/>
                  <a:pt x="72456" y="149119"/>
                </a:cubicBezTo>
                <a:cubicBezTo>
                  <a:pt x="102874" y="110951"/>
                  <a:pt x="144700" y="76601"/>
                  <a:pt x="197932" y="46067"/>
                </a:cubicBezTo>
                <a:cubicBezTo>
                  <a:pt x="216944" y="36525"/>
                  <a:pt x="231203" y="23166"/>
                  <a:pt x="240708" y="694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8000" tIns="108000" rIns="108000" bIns="108000" anchor="ctr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caption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2440E-4372-45E1-8BE7-3491197593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23800" y="864000"/>
            <a:ext cx="6904800" cy="180642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8" name="Text Placeholder 103">
            <a:extLst>
              <a:ext uri="{FF2B5EF4-FFF2-40B4-BE49-F238E27FC236}">
                <a16:creationId xmlns:a16="http://schemas.microsoft.com/office/drawing/2014/main" id="{5EC58414-B055-43AE-974D-A3834EA9AC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1800" y="4806000"/>
            <a:ext cx="1564888" cy="565200"/>
          </a:xfrm>
        </p:spPr>
        <p:txBody>
          <a:bodyPr wrap="square" lIns="0" tIns="0" rIns="0" bIns="0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Secondname</a:t>
            </a:r>
            <a:endParaRPr lang="en-GB" dirty="0"/>
          </a:p>
        </p:txBody>
      </p:sp>
      <p:sp>
        <p:nvSpPr>
          <p:cNvPr id="159" name="Text Placeholder 103">
            <a:extLst>
              <a:ext uri="{FF2B5EF4-FFF2-40B4-BE49-F238E27FC236}">
                <a16:creationId xmlns:a16="http://schemas.microsoft.com/office/drawing/2014/main" id="{84E4DABE-4290-4CB0-88E7-E74035BF5D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41800" y="5371200"/>
            <a:ext cx="1565999" cy="553826"/>
          </a:xfrm>
        </p:spPr>
        <p:txBody>
          <a:bodyPr wrap="square"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60" name="Text Placeholder 103">
            <a:extLst>
              <a:ext uri="{FF2B5EF4-FFF2-40B4-BE49-F238E27FC236}">
                <a16:creationId xmlns:a16="http://schemas.microsoft.com/office/drawing/2014/main" id="{4A716B26-3E65-46C1-9E75-4C10D957774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40467" y="5925026"/>
            <a:ext cx="1565999" cy="356974"/>
          </a:xfrm>
        </p:spPr>
        <p:txBody>
          <a:bodyPr wrap="square"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B5BB5D-FA1A-4C9F-A66F-E95B16F600E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63400" y="4806000"/>
            <a:ext cx="1562400" cy="1479600"/>
          </a:xfrm>
          <a:custGeom>
            <a:avLst/>
            <a:gdLst>
              <a:gd name="connsiteX0" fmla="*/ 0 w 1562400"/>
              <a:gd name="connsiteY0" fmla="*/ 0 h 1479600"/>
              <a:gd name="connsiteX1" fmla="*/ 1562400 w 1562400"/>
              <a:gd name="connsiteY1" fmla="*/ 0 h 1479600"/>
              <a:gd name="connsiteX2" fmla="*/ 1562400 w 1562400"/>
              <a:gd name="connsiteY2" fmla="*/ 1209122 h 1479600"/>
              <a:gd name="connsiteX3" fmla="*/ 1094400 w 1562400"/>
              <a:gd name="connsiteY3" fmla="*/ 1479322 h 1479600"/>
              <a:gd name="connsiteX4" fmla="*/ 1094400 w 1562400"/>
              <a:gd name="connsiteY4" fmla="*/ 1479600 h 1479600"/>
              <a:gd name="connsiteX5" fmla="*/ 0 w 1562400"/>
              <a:gd name="connsiteY5" fmla="*/ 1479600 h 14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1479600">
                <a:moveTo>
                  <a:pt x="0" y="0"/>
                </a:moveTo>
                <a:lnTo>
                  <a:pt x="1562400" y="0"/>
                </a:lnTo>
                <a:lnTo>
                  <a:pt x="1562400" y="1209122"/>
                </a:lnTo>
                <a:lnTo>
                  <a:pt x="1094400" y="1479322"/>
                </a:lnTo>
                <a:lnTo>
                  <a:pt x="1094400" y="1479600"/>
                </a:lnTo>
                <a:lnTo>
                  <a:pt x="0" y="147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0" name="Text Placeholder 3">
            <a:extLst>
              <a:ext uri="{FF2B5EF4-FFF2-40B4-BE49-F238E27FC236}">
                <a16:creationId xmlns:a16="http://schemas.microsoft.com/office/drawing/2014/main" id="{C7A5A044-0DDB-4D0D-9EE8-70CB3F27E5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D7229-A5CA-460E-8CD1-40C36C17965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R70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D2AE3E9-52B5-43E6-861E-074AA8B0F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44749"/>
      </p:ext>
    </p:extLst>
  </p:cSld>
  <p:clrMapOvr>
    <a:masterClrMapping/>
  </p:clrMapOvr>
  <p:hf hd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96876754-F393-4272-9B88-814F4175F3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55085" y="864000"/>
            <a:ext cx="3341915" cy="3722402"/>
          </a:xfrm>
          <a:custGeom>
            <a:avLst/>
            <a:gdLst>
              <a:gd name="connsiteX0" fmla="*/ 3256001 w 3488154"/>
              <a:gd name="connsiteY0" fmla="*/ 3444936 h 3849777"/>
              <a:gd name="connsiteX1" fmla="*/ 3294024 w 3488154"/>
              <a:gd name="connsiteY1" fmla="*/ 3490737 h 3849777"/>
              <a:gd name="connsiteX2" fmla="*/ 3446117 w 3488154"/>
              <a:gd name="connsiteY2" fmla="*/ 3555622 h 3849777"/>
              <a:gd name="connsiteX3" fmla="*/ 3465128 w 3488154"/>
              <a:gd name="connsiteY3" fmla="*/ 3555622 h 3849777"/>
              <a:gd name="connsiteX4" fmla="*/ 3415698 w 3488154"/>
              <a:gd name="connsiteY4" fmla="*/ 3700658 h 3849777"/>
              <a:gd name="connsiteX5" fmla="*/ 3290222 w 3488154"/>
              <a:gd name="connsiteY5" fmla="*/ 3803711 h 3849777"/>
              <a:gd name="connsiteX6" fmla="*/ 3247446 w 3488154"/>
              <a:gd name="connsiteY6" fmla="*/ 3842833 h 3849777"/>
              <a:gd name="connsiteX7" fmla="*/ 3245687 w 3488154"/>
              <a:gd name="connsiteY7" fmla="*/ 3849777 h 3849777"/>
              <a:gd name="connsiteX8" fmla="*/ 3112340 w 3488154"/>
              <a:gd name="connsiteY8" fmla="*/ 3849777 h 3849777"/>
              <a:gd name="connsiteX9" fmla="*/ 3122920 w 3488154"/>
              <a:gd name="connsiteY9" fmla="*/ 3838062 h 3849777"/>
              <a:gd name="connsiteX10" fmla="*/ 3221780 w 3488154"/>
              <a:gd name="connsiteY10" fmla="*/ 3658674 h 3849777"/>
              <a:gd name="connsiteX11" fmla="*/ 3256001 w 3488154"/>
              <a:gd name="connsiteY11" fmla="*/ 3444936 h 3849777"/>
              <a:gd name="connsiteX12" fmla="*/ 699056 w 3488154"/>
              <a:gd name="connsiteY12" fmla="*/ 0 h 3849777"/>
              <a:gd name="connsiteX13" fmla="*/ 3488154 w 3488154"/>
              <a:gd name="connsiteY13" fmla="*/ 0 h 3849777"/>
              <a:gd name="connsiteX14" fmla="*/ 3488154 w 3488154"/>
              <a:gd name="connsiteY14" fmla="*/ 3111985 h 3849777"/>
              <a:gd name="connsiteX15" fmla="*/ 3461326 w 3488154"/>
              <a:gd name="connsiteY15" fmla="*/ 3109061 h 3849777"/>
              <a:gd name="connsiteX16" fmla="*/ 3294024 w 3488154"/>
              <a:gd name="connsiteY16" fmla="*/ 3170129 h 3849777"/>
              <a:gd name="connsiteX17" fmla="*/ 3233187 w 3488154"/>
              <a:gd name="connsiteY17" fmla="*/ 3276998 h 3849777"/>
              <a:gd name="connsiteX18" fmla="*/ 3187559 w 3488154"/>
              <a:gd name="connsiteY18" fmla="*/ 3196846 h 3849777"/>
              <a:gd name="connsiteX19" fmla="*/ 3005048 w 3488154"/>
              <a:gd name="connsiteY19" fmla="*/ 3105244 h 3849777"/>
              <a:gd name="connsiteX20" fmla="*/ 2837746 w 3488154"/>
              <a:gd name="connsiteY20" fmla="*/ 3170129 h 3849777"/>
              <a:gd name="connsiteX21" fmla="*/ 2769304 w 3488154"/>
              <a:gd name="connsiteY21" fmla="*/ 3326616 h 3849777"/>
              <a:gd name="connsiteX22" fmla="*/ 2837746 w 3488154"/>
              <a:gd name="connsiteY22" fmla="*/ 3490737 h 3849777"/>
              <a:gd name="connsiteX23" fmla="*/ 2989839 w 3488154"/>
              <a:gd name="connsiteY23" fmla="*/ 3555622 h 3849777"/>
              <a:gd name="connsiteX24" fmla="*/ 3008850 w 3488154"/>
              <a:gd name="connsiteY24" fmla="*/ 3555622 h 3849777"/>
              <a:gd name="connsiteX25" fmla="*/ 2955618 w 3488154"/>
              <a:gd name="connsiteY25" fmla="*/ 3700658 h 3849777"/>
              <a:gd name="connsiteX26" fmla="*/ 2833944 w 3488154"/>
              <a:gd name="connsiteY26" fmla="*/ 3803711 h 3849777"/>
              <a:gd name="connsiteX27" fmla="*/ 2791167 w 3488154"/>
              <a:gd name="connsiteY27" fmla="*/ 3841401 h 3849777"/>
              <a:gd name="connsiteX28" fmla="*/ 2789099 w 3488154"/>
              <a:gd name="connsiteY28" fmla="*/ 3849777 h 3849777"/>
              <a:gd name="connsiteX29" fmla="*/ 0 w 3488154"/>
              <a:gd name="connsiteY29" fmla="*/ 3849777 h 3849777"/>
              <a:gd name="connsiteX30" fmla="*/ 0 w 3488154"/>
              <a:gd name="connsiteY30" fmla="*/ 737793 h 3849777"/>
              <a:gd name="connsiteX31" fmla="*/ 26828 w 3488154"/>
              <a:gd name="connsiteY31" fmla="*/ 740716 h 3849777"/>
              <a:gd name="connsiteX32" fmla="*/ 194130 w 3488154"/>
              <a:gd name="connsiteY32" fmla="*/ 679648 h 3849777"/>
              <a:gd name="connsiteX33" fmla="*/ 254967 w 3488154"/>
              <a:gd name="connsiteY33" fmla="*/ 572779 h 3849777"/>
              <a:gd name="connsiteX34" fmla="*/ 300595 w 3488154"/>
              <a:gd name="connsiteY34" fmla="*/ 652931 h 3849777"/>
              <a:gd name="connsiteX35" fmla="*/ 483106 w 3488154"/>
              <a:gd name="connsiteY35" fmla="*/ 744533 h 3849777"/>
              <a:gd name="connsiteX36" fmla="*/ 650408 w 3488154"/>
              <a:gd name="connsiteY36" fmla="*/ 679648 h 3849777"/>
              <a:gd name="connsiteX37" fmla="*/ 718850 w 3488154"/>
              <a:gd name="connsiteY37" fmla="*/ 523161 h 3849777"/>
              <a:gd name="connsiteX38" fmla="*/ 650408 w 3488154"/>
              <a:gd name="connsiteY38" fmla="*/ 359041 h 3849777"/>
              <a:gd name="connsiteX39" fmla="*/ 498316 w 3488154"/>
              <a:gd name="connsiteY39" fmla="*/ 294156 h 3849777"/>
              <a:gd name="connsiteX40" fmla="*/ 479304 w 3488154"/>
              <a:gd name="connsiteY40" fmla="*/ 294156 h 3849777"/>
              <a:gd name="connsiteX41" fmla="*/ 532536 w 3488154"/>
              <a:gd name="connsiteY41" fmla="*/ 149119 h 3849777"/>
              <a:gd name="connsiteX42" fmla="*/ 654211 w 3488154"/>
              <a:gd name="connsiteY42" fmla="*/ 46067 h 3849777"/>
              <a:gd name="connsiteX43" fmla="*/ 696987 w 3488154"/>
              <a:gd name="connsiteY43" fmla="*/ 8376 h 3849777"/>
              <a:gd name="connsiteX44" fmla="*/ 242467 w 3488154"/>
              <a:gd name="connsiteY44" fmla="*/ 0 h 3849777"/>
              <a:gd name="connsiteX45" fmla="*/ 375814 w 3488154"/>
              <a:gd name="connsiteY45" fmla="*/ 0 h 3849777"/>
              <a:gd name="connsiteX46" fmla="*/ 365234 w 3488154"/>
              <a:gd name="connsiteY46" fmla="*/ 11716 h 3849777"/>
              <a:gd name="connsiteX47" fmla="*/ 266374 w 3488154"/>
              <a:gd name="connsiteY47" fmla="*/ 191103 h 3849777"/>
              <a:gd name="connsiteX48" fmla="*/ 232153 w 3488154"/>
              <a:gd name="connsiteY48" fmla="*/ 404842 h 3849777"/>
              <a:gd name="connsiteX49" fmla="*/ 194130 w 3488154"/>
              <a:gd name="connsiteY49" fmla="*/ 359041 h 3849777"/>
              <a:gd name="connsiteX50" fmla="*/ 42037 w 3488154"/>
              <a:gd name="connsiteY50" fmla="*/ 294156 h 3849777"/>
              <a:gd name="connsiteX51" fmla="*/ 23026 w 3488154"/>
              <a:gd name="connsiteY51" fmla="*/ 294156 h 3849777"/>
              <a:gd name="connsiteX52" fmla="*/ 72456 w 3488154"/>
              <a:gd name="connsiteY52" fmla="*/ 149119 h 3849777"/>
              <a:gd name="connsiteX53" fmla="*/ 197932 w 3488154"/>
              <a:gd name="connsiteY53" fmla="*/ 46067 h 3849777"/>
              <a:gd name="connsiteX54" fmla="*/ 240708 w 3488154"/>
              <a:gd name="connsiteY54" fmla="*/ 6945 h 384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488154" h="3849777">
                <a:moveTo>
                  <a:pt x="3256001" y="3444936"/>
                </a:moveTo>
                <a:cubicBezTo>
                  <a:pt x="3267408" y="3460203"/>
                  <a:pt x="3278815" y="3475470"/>
                  <a:pt x="3294024" y="3490737"/>
                </a:cubicBezTo>
                <a:cubicBezTo>
                  <a:pt x="3339652" y="3532721"/>
                  <a:pt x="3389082" y="3555622"/>
                  <a:pt x="3446117" y="3555622"/>
                </a:cubicBezTo>
                <a:cubicBezTo>
                  <a:pt x="3465128" y="3555622"/>
                  <a:pt x="3465128" y="3555622"/>
                  <a:pt x="3465128" y="3555622"/>
                </a:cubicBezTo>
                <a:cubicBezTo>
                  <a:pt x="3461326" y="3612873"/>
                  <a:pt x="3446117" y="3662491"/>
                  <a:pt x="3415698" y="3700658"/>
                </a:cubicBezTo>
                <a:cubicBezTo>
                  <a:pt x="3385280" y="3738826"/>
                  <a:pt x="3343454" y="3773177"/>
                  <a:pt x="3290222" y="3803711"/>
                </a:cubicBezTo>
                <a:cubicBezTo>
                  <a:pt x="3271210" y="3813253"/>
                  <a:pt x="3256952" y="3826611"/>
                  <a:pt x="3247446" y="3842833"/>
                </a:cubicBezTo>
                <a:lnTo>
                  <a:pt x="3245687" y="3849777"/>
                </a:lnTo>
                <a:lnTo>
                  <a:pt x="3112340" y="3849777"/>
                </a:lnTo>
                <a:lnTo>
                  <a:pt x="3122920" y="3838062"/>
                </a:lnTo>
                <a:cubicBezTo>
                  <a:pt x="3164745" y="3788444"/>
                  <a:pt x="3195164" y="3727376"/>
                  <a:pt x="3221780" y="3658674"/>
                </a:cubicBezTo>
                <a:cubicBezTo>
                  <a:pt x="3244594" y="3593789"/>
                  <a:pt x="3256001" y="3521271"/>
                  <a:pt x="3256001" y="3444936"/>
                </a:cubicBezTo>
                <a:close/>
                <a:moveTo>
                  <a:pt x="699056" y="0"/>
                </a:moveTo>
                <a:lnTo>
                  <a:pt x="3488154" y="0"/>
                </a:lnTo>
                <a:lnTo>
                  <a:pt x="3488154" y="3111985"/>
                </a:lnTo>
                <a:lnTo>
                  <a:pt x="3461326" y="3109061"/>
                </a:lnTo>
                <a:cubicBezTo>
                  <a:pt x="3392884" y="3109061"/>
                  <a:pt x="3339652" y="3128145"/>
                  <a:pt x="3294024" y="3170129"/>
                </a:cubicBezTo>
                <a:cubicBezTo>
                  <a:pt x="3259803" y="3200663"/>
                  <a:pt x="3240792" y="3235014"/>
                  <a:pt x="3233187" y="3276998"/>
                </a:cubicBezTo>
                <a:cubicBezTo>
                  <a:pt x="3221780" y="3246464"/>
                  <a:pt x="3206571" y="3219747"/>
                  <a:pt x="3187559" y="3196846"/>
                </a:cubicBezTo>
                <a:cubicBezTo>
                  <a:pt x="3138129" y="3135778"/>
                  <a:pt x="3077292" y="3105244"/>
                  <a:pt x="3005048" y="3105244"/>
                </a:cubicBezTo>
                <a:cubicBezTo>
                  <a:pt x="2940408" y="3105244"/>
                  <a:pt x="2883374" y="3128145"/>
                  <a:pt x="2837746" y="3170129"/>
                </a:cubicBezTo>
                <a:cubicBezTo>
                  <a:pt x="2792118" y="3212113"/>
                  <a:pt x="2769304" y="3265548"/>
                  <a:pt x="2769304" y="3326616"/>
                </a:cubicBezTo>
                <a:cubicBezTo>
                  <a:pt x="2769304" y="3391501"/>
                  <a:pt x="2792118" y="3444936"/>
                  <a:pt x="2837746" y="3490737"/>
                </a:cubicBezTo>
                <a:cubicBezTo>
                  <a:pt x="2883374" y="3532721"/>
                  <a:pt x="2932804" y="3555622"/>
                  <a:pt x="2989839" y="3555622"/>
                </a:cubicBezTo>
                <a:cubicBezTo>
                  <a:pt x="3008850" y="3555622"/>
                  <a:pt x="3008850" y="3555622"/>
                  <a:pt x="3008850" y="3555622"/>
                </a:cubicBezTo>
                <a:cubicBezTo>
                  <a:pt x="3001246" y="3612873"/>
                  <a:pt x="2986036" y="3662491"/>
                  <a:pt x="2955618" y="3700658"/>
                </a:cubicBezTo>
                <a:cubicBezTo>
                  <a:pt x="2929002" y="3738826"/>
                  <a:pt x="2887176" y="3773177"/>
                  <a:pt x="2833944" y="3803711"/>
                </a:cubicBezTo>
                <a:cubicBezTo>
                  <a:pt x="2814932" y="3813253"/>
                  <a:pt x="2800673" y="3825657"/>
                  <a:pt x="2791167" y="3841401"/>
                </a:cubicBezTo>
                <a:lnTo>
                  <a:pt x="2789099" y="3849777"/>
                </a:lnTo>
                <a:lnTo>
                  <a:pt x="0" y="3849777"/>
                </a:lnTo>
                <a:lnTo>
                  <a:pt x="0" y="737793"/>
                </a:lnTo>
                <a:lnTo>
                  <a:pt x="26828" y="740716"/>
                </a:lnTo>
                <a:cubicBezTo>
                  <a:pt x="95270" y="740716"/>
                  <a:pt x="148502" y="721633"/>
                  <a:pt x="194130" y="679648"/>
                </a:cubicBezTo>
                <a:cubicBezTo>
                  <a:pt x="228351" y="649114"/>
                  <a:pt x="247363" y="614763"/>
                  <a:pt x="254967" y="572779"/>
                </a:cubicBezTo>
                <a:cubicBezTo>
                  <a:pt x="266374" y="603313"/>
                  <a:pt x="281583" y="630030"/>
                  <a:pt x="300595" y="652931"/>
                </a:cubicBezTo>
                <a:cubicBezTo>
                  <a:pt x="350025" y="713999"/>
                  <a:pt x="410862" y="744533"/>
                  <a:pt x="483106" y="744533"/>
                </a:cubicBezTo>
                <a:cubicBezTo>
                  <a:pt x="547746" y="744533"/>
                  <a:pt x="604781" y="721633"/>
                  <a:pt x="650408" y="679648"/>
                </a:cubicBezTo>
                <a:cubicBezTo>
                  <a:pt x="696036" y="637664"/>
                  <a:pt x="718850" y="584229"/>
                  <a:pt x="718850" y="523161"/>
                </a:cubicBezTo>
                <a:cubicBezTo>
                  <a:pt x="718850" y="458276"/>
                  <a:pt x="696036" y="404842"/>
                  <a:pt x="650408" y="359041"/>
                </a:cubicBezTo>
                <a:cubicBezTo>
                  <a:pt x="604781" y="317056"/>
                  <a:pt x="555350" y="294156"/>
                  <a:pt x="498316" y="294156"/>
                </a:cubicBezTo>
                <a:cubicBezTo>
                  <a:pt x="479304" y="294156"/>
                  <a:pt x="479304" y="294156"/>
                  <a:pt x="479304" y="294156"/>
                </a:cubicBezTo>
                <a:cubicBezTo>
                  <a:pt x="486909" y="236904"/>
                  <a:pt x="502118" y="187286"/>
                  <a:pt x="532536" y="149119"/>
                </a:cubicBezTo>
                <a:cubicBezTo>
                  <a:pt x="559153" y="110951"/>
                  <a:pt x="600978" y="76601"/>
                  <a:pt x="654211" y="46067"/>
                </a:cubicBezTo>
                <a:cubicBezTo>
                  <a:pt x="673222" y="36525"/>
                  <a:pt x="687481" y="24120"/>
                  <a:pt x="696987" y="8376"/>
                </a:cubicBezTo>
                <a:close/>
                <a:moveTo>
                  <a:pt x="242467" y="0"/>
                </a:moveTo>
                <a:lnTo>
                  <a:pt x="375814" y="0"/>
                </a:lnTo>
                <a:lnTo>
                  <a:pt x="365234" y="11716"/>
                </a:lnTo>
                <a:cubicBezTo>
                  <a:pt x="323409" y="61334"/>
                  <a:pt x="292990" y="122402"/>
                  <a:pt x="266374" y="191103"/>
                </a:cubicBezTo>
                <a:cubicBezTo>
                  <a:pt x="243560" y="255988"/>
                  <a:pt x="232153" y="328507"/>
                  <a:pt x="232153" y="404842"/>
                </a:cubicBezTo>
                <a:cubicBezTo>
                  <a:pt x="220746" y="389575"/>
                  <a:pt x="209339" y="374308"/>
                  <a:pt x="194130" y="359041"/>
                </a:cubicBezTo>
                <a:cubicBezTo>
                  <a:pt x="148502" y="317056"/>
                  <a:pt x="99072" y="294156"/>
                  <a:pt x="42037" y="294156"/>
                </a:cubicBezTo>
                <a:cubicBezTo>
                  <a:pt x="23026" y="294156"/>
                  <a:pt x="23026" y="294156"/>
                  <a:pt x="23026" y="294156"/>
                </a:cubicBezTo>
                <a:cubicBezTo>
                  <a:pt x="26828" y="236904"/>
                  <a:pt x="42037" y="187286"/>
                  <a:pt x="72456" y="149119"/>
                </a:cubicBezTo>
                <a:cubicBezTo>
                  <a:pt x="102874" y="110951"/>
                  <a:pt x="144700" y="76601"/>
                  <a:pt x="197932" y="46067"/>
                </a:cubicBezTo>
                <a:cubicBezTo>
                  <a:pt x="216944" y="36525"/>
                  <a:pt x="231203" y="23166"/>
                  <a:pt x="240708" y="694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8000" tIns="108000" rIns="108000" bIns="108000" anchor="ctr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caption text</a:t>
            </a:r>
          </a:p>
        </p:txBody>
      </p:sp>
      <p:sp>
        <p:nvSpPr>
          <p:cNvPr id="180" name="Text Placeholder 3">
            <a:extLst>
              <a:ext uri="{FF2B5EF4-FFF2-40B4-BE49-F238E27FC236}">
                <a16:creationId xmlns:a16="http://schemas.microsoft.com/office/drawing/2014/main" id="{C7A5A044-0DDB-4D0D-9EE8-70CB3F27E5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4" name="Text Placeholder 3">
            <a:extLst>
              <a:ext uri="{FF2B5EF4-FFF2-40B4-BE49-F238E27FC236}">
                <a16:creationId xmlns:a16="http://schemas.microsoft.com/office/drawing/2014/main" id="{130D157C-9B68-4FC7-A226-EF4862E7BC5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536600" y="4802401"/>
            <a:ext cx="3776400" cy="1483199"/>
          </a:xfrm>
        </p:spPr>
        <p:txBody>
          <a:bodyPr lIns="0" tIns="0" rIns="0" bIns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3" name="Text Placeholder 178">
            <a:extLst>
              <a:ext uri="{FF2B5EF4-FFF2-40B4-BE49-F238E27FC236}">
                <a16:creationId xmlns:a16="http://schemas.microsoft.com/office/drawing/2014/main" id="{5F6880CF-1066-4A87-B86A-ABF18DAD08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94444" y="863999"/>
            <a:ext cx="3341915" cy="3726001"/>
          </a:xfrm>
          <a:custGeom>
            <a:avLst/>
            <a:gdLst>
              <a:gd name="connsiteX0" fmla="*/ 3256001 w 3488154"/>
              <a:gd name="connsiteY0" fmla="*/ 3444936 h 3849777"/>
              <a:gd name="connsiteX1" fmla="*/ 3294024 w 3488154"/>
              <a:gd name="connsiteY1" fmla="*/ 3490737 h 3849777"/>
              <a:gd name="connsiteX2" fmla="*/ 3446117 w 3488154"/>
              <a:gd name="connsiteY2" fmla="*/ 3555622 h 3849777"/>
              <a:gd name="connsiteX3" fmla="*/ 3465128 w 3488154"/>
              <a:gd name="connsiteY3" fmla="*/ 3555622 h 3849777"/>
              <a:gd name="connsiteX4" fmla="*/ 3415698 w 3488154"/>
              <a:gd name="connsiteY4" fmla="*/ 3700658 h 3849777"/>
              <a:gd name="connsiteX5" fmla="*/ 3290222 w 3488154"/>
              <a:gd name="connsiteY5" fmla="*/ 3803711 h 3849777"/>
              <a:gd name="connsiteX6" fmla="*/ 3247446 w 3488154"/>
              <a:gd name="connsiteY6" fmla="*/ 3842833 h 3849777"/>
              <a:gd name="connsiteX7" fmla="*/ 3245687 w 3488154"/>
              <a:gd name="connsiteY7" fmla="*/ 3849777 h 3849777"/>
              <a:gd name="connsiteX8" fmla="*/ 3112340 w 3488154"/>
              <a:gd name="connsiteY8" fmla="*/ 3849777 h 3849777"/>
              <a:gd name="connsiteX9" fmla="*/ 3122920 w 3488154"/>
              <a:gd name="connsiteY9" fmla="*/ 3838062 h 3849777"/>
              <a:gd name="connsiteX10" fmla="*/ 3221780 w 3488154"/>
              <a:gd name="connsiteY10" fmla="*/ 3658674 h 3849777"/>
              <a:gd name="connsiteX11" fmla="*/ 3256001 w 3488154"/>
              <a:gd name="connsiteY11" fmla="*/ 3444936 h 3849777"/>
              <a:gd name="connsiteX12" fmla="*/ 699056 w 3488154"/>
              <a:gd name="connsiteY12" fmla="*/ 0 h 3849777"/>
              <a:gd name="connsiteX13" fmla="*/ 3488154 w 3488154"/>
              <a:gd name="connsiteY13" fmla="*/ 0 h 3849777"/>
              <a:gd name="connsiteX14" fmla="*/ 3488154 w 3488154"/>
              <a:gd name="connsiteY14" fmla="*/ 3111985 h 3849777"/>
              <a:gd name="connsiteX15" fmla="*/ 3461326 w 3488154"/>
              <a:gd name="connsiteY15" fmla="*/ 3109061 h 3849777"/>
              <a:gd name="connsiteX16" fmla="*/ 3294024 w 3488154"/>
              <a:gd name="connsiteY16" fmla="*/ 3170129 h 3849777"/>
              <a:gd name="connsiteX17" fmla="*/ 3233187 w 3488154"/>
              <a:gd name="connsiteY17" fmla="*/ 3276998 h 3849777"/>
              <a:gd name="connsiteX18" fmla="*/ 3187559 w 3488154"/>
              <a:gd name="connsiteY18" fmla="*/ 3196846 h 3849777"/>
              <a:gd name="connsiteX19" fmla="*/ 3005048 w 3488154"/>
              <a:gd name="connsiteY19" fmla="*/ 3105244 h 3849777"/>
              <a:gd name="connsiteX20" fmla="*/ 2837746 w 3488154"/>
              <a:gd name="connsiteY20" fmla="*/ 3170129 h 3849777"/>
              <a:gd name="connsiteX21" fmla="*/ 2769304 w 3488154"/>
              <a:gd name="connsiteY21" fmla="*/ 3326616 h 3849777"/>
              <a:gd name="connsiteX22" fmla="*/ 2837746 w 3488154"/>
              <a:gd name="connsiteY22" fmla="*/ 3490737 h 3849777"/>
              <a:gd name="connsiteX23" fmla="*/ 2989839 w 3488154"/>
              <a:gd name="connsiteY23" fmla="*/ 3555622 h 3849777"/>
              <a:gd name="connsiteX24" fmla="*/ 3008850 w 3488154"/>
              <a:gd name="connsiteY24" fmla="*/ 3555622 h 3849777"/>
              <a:gd name="connsiteX25" fmla="*/ 2955618 w 3488154"/>
              <a:gd name="connsiteY25" fmla="*/ 3700658 h 3849777"/>
              <a:gd name="connsiteX26" fmla="*/ 2833944 w 3488154"/>
              <a:gd name="connsiteY26" fmla="*/ 3803711 h 3849777"/>
              <a:gd name="connsiteX27" fmla="*/ 2791167 w 3488154"/>
              <a:gd name="connsiteY27" fmla="*/ 3841401 h 3849777"/>
              <a:gd name="connsiteX28" fmla="*/ 2789099 w 3488154"/>
              <a:gd name="connsiteY28" fmla="*/ 3849777 h 3849777"/>
              <a:gd name="connsiteX29" fmla="*/ 0 w 3488154"/>
              <a:gd name="connsiteY29" fmla="*/ 3849777 h 3849777"/>
              <a:gd name="connsiteX30" fmla="*/ 0 w 3488154"/>
              <a:gd name="connsiteY30" fmla="*/ 737793 h 3849777"/>
              <a:gd name="connsiteX31" fmla="*/ 26828 w 3488154"/>
              <a:gd name="connsiteY31" fmla="*/ 740716 h 3849777"/>
              <a:gd name="connsiteX32" fmla="*/ 194130 w 3488154"/>
              <a:gd name="connsiteY32" fmla="*/ 679648 h 3849777"/>
              <a:gd name="connsiteX33" fmla="*/ 254967 w 3488154"/>
              <a:gd name="connsiteY33" fmla="*/ 572779 h 3849777"/>
              <a:gd name="connsiteX34" fmla="*/ 300595 w 3488154"/>
              <a:gd name="connsiteY34" fmla="*/ 652931 h 3849777"/>
              <a:gd name="connsiteX35" fmla="*/ 483106 w 3488154"/>
              <a:gd name="connsiteY35" fmla="*/ 744533 h 3849777"/>
              <a:gd name="connsiteX36" fmla="*/ 650408 w 3488154"/>
              <a:gd name="connsiteY36" fmla="*/ 679648 h 3849777"/>
              <a:gd name="connsiteX37" fmla="*/ 718850 w 3488154"/>
              <a:gd name="connsiteY37" fmla="*/ 523161 h 3849777"/>
              <a:gd name="connsiteX38" fmla="*/ 650408 w 3488154"/>
              <a:gd name="connsiteY38" fmla="*/ 359041 h 3849777"/>
              <a:gd name="connsiteX39" fmla="*/ 498316 w 3488154"/>
              <a:gd name="connsiteY39" fmla="*/ 294156 h 3849777"/>
              <a:gd name="connsiteX40" fmla="*/ 479304 w 3488154"/>
              <a:gd name="connsiteY40" fmla="*/ 294156 h 3849777"/>
              <a:gd name="connsiteX41" fmla="*/ 532536 w 3488154"/>
              <a:gd name="connsiteY41" fmla="*/ 149119 h 3849777"/>
              <a:gd name="connsiteX42" fmla="*/ 654211 w 3488154"/>
              <a:gd name="connsiteY42" fmla="*/ 46067 h 3849777"/>
              <a:gd name="connsiteX43" fmla="*/ 696987 w 3488154"/>
              <a:gd name="connsiteY43" fmla="*/ 8376 h 3849777"/>
              <a:gd name="connsiteX44" fmla="*/ 242467 w 3488154"/>
              <a:gd name="connsiteY44" fmla="*/ 0 h 3849777"/>
              <a:gd name="connsiteX45" fmla="*/ 375814 w 3488154"/>
              <a:gd name="connsiteY45" fmla="*/ 0 h 3849777"/>
              <a:gd name="connsiteX46" fmla="*/ 365234 w 3488154"/>
              <a:gd name="connsiteY46" fmla="*/ 11716 h 3849777"/>
              <a:gd name="connsiteX47" fmla="*/ 266374 w 3488154"/>
              <a:gd name="connsiteY47" fmla="*/ 191103 h 3849777"/>
              <a:gd name="connsiteX48" fmla="*/ 232153 w 3488154"/>
              <a:gd name="connsiteY48" fmla="*/ 404842 h 3849777"/>
              <a:gd name="connsiteX49" fmla="*/ 194130 w 3488154"/>
              <a:gd name="connsiteY49" fmla="*/ 359041 h 3849777"/>
              <a:gd name="connsiteX50" fmla="*/ 42037 w 3488154"/>
              <a:gd name="connsiteY50" fmla="*/ 294156 h 3849777"/>
              <a:gd name="connsiteX51" fmla="*/ 23026 w 3488154"/>
              <a:gd name="connsiteY51" fmla="*/ 294156 h 3849777"/>
              <a:gd name="connsiteX52" fmla="*/ 72456 w 3488154"/>
              <a:gd name="connsiteY52" fmla="*/ 149119 h 3849777"/>
              <a:gd name="connsiteX53" fmla="*/ 197932 w 3488154"/>
              <a:gd name="connsiteY53" fmla="*/ 46067 h 3849777"/>
              <a:gd name="connsiteX54" fmla="*/ 240708 w 3488154"/>
              <a:gd name="connsiteY54" fmla="*/ 6945 h 384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488154" h="3849777">
                <a:moveTo>
                  <a:pt x="3256001" y="3444936"/>
                </a:moveTo>
                <a:cubicBezTo>
                  <a:pt x="3267408" y="3460203"/>
                  <a:pt x="3278815" y="3475470"/>
                  <a:pt x="3294024" y="3490737"/>
                </a:cubicBezTo>
                <a:cubicBezTo>
                  <a:pt x="3339652" y="3532721"/>
                  <a:pt x="3389082" y="3555622"/>
                  <a:pt x="3446117" y="3555622"/>
                </a:cubicBezTo>
                <a:cubicBezTo>
                  <a:pt x="3465128" y="3555622"/>
                  <a:pt x="3465128" y="3555622"/>
                  <a:pt x="3465128" y="3555622"/>
                </a:cubicBezTo>
                <a:cubicBezTo>
                  <a:pt x="3461326" y="3612873"/>
                  <a:pt x="3446117" y="3662491"/>
                  <a:pt x="3415698" y="3700658"/>
                </a:cubicBezTo>
                <a:cubicBezTo>
                  <a:pt x="3385280" y="3738826"/>
                  <a:pt x="3343454" y="3773177"/>
                  <a:pt x="3290222" y="3803711"/>
                </a:cubicBezTo>
                <a:cubicBezTo>
                  <a:pt x="3271210" y="3813253"/>
                  <a:pt x="3256952" y="3826611"/>
                  <a:pt x="3247446" y="3842833"/>
                </a:cubicBezTo>
                <a:lnTo>
                  <a:pt x="3245687" y="3849777"/>
                </a:lnTo>
                <a:lnTo>
                  <a:pt x="3112340" y="3849777"/>
                </a:lnTo>
                <a:lnTo>
                  <a:pt x="3122920" y="3838062"/>
                </a:lnTo>
                <a:cubicBezTo>
                  <a:pt x="3164745" y="3788444"/>
                  <a:pt x="3195164" y="3727376"/>
                  <a:pt x="3221780" y="3658674"/>
                </a:cubicBezTo>
                <a:cubicBezTo>
                  <a:pt x="3244594" y="3593789"/>
                  <a:pt x="3256001" y="3521271"/>
                  <a:pt x="3256001" y="3444936"/>
                </a:cubicBezTo>
                <a:close/>
                <a:moveTo>
                  <a:pt x="699056" y="0"/>
                </a:moveTo>
                <a:lnTo>
                  <a:pt x="3488154" y="0"/>
                </a:lnTo>
                <a:lnTo>
                  <a:pt x="3488154" y="3111985"/>
                </a:lnTo>
                <a:lnTo>
                  <a:pt x="3461326" y="3109061"/>
                </a:lnTo>
                <a:cubicBezTo>
                  <a:pt x="3392884" y="3109061"/>
                  <a:pt x="3339652" y="3128145"/>
                  <a:pt x="3294024" y="3170129"/>
                </a:cubicBezTo>
                <a:cubicBezTo>
                  <a:pt x="3259803" y="3200663"/>
                  <a:pt x="3240792" y="3235014"/>
                  <a:pt x="3233187" y="3276998"/>
                </a:cubicBezTo>
                <a:cubicBezTo>
                  <a:pt x="3221780" y="3246464"/>
                  <a:pt x="3206571" y="3219747"/>
                  <a:pt x="3187559" y="3196846"/>
                </a:cubicBezTo>
                <a:cubicBezTo>
                  <a:pt x="3138129" y="3135778"/>
                  <a:pt x="3077292" y="3105244"/>
                  <a:pt x="3005048" y="3105244"/>
                </a:cubicBezTo>
                <a:cubicBezTo>
                  <a:pt x="2940408" y="3105244"/>
                  <a:pt x="2883374" y="3128145"/>
                  <a:pt x="2837746" y="3170129"/>
                </a:cubicBezTo>
                <a:cubicBezTo>
                  <a:pt x="2792118" y="3212113"/>
                  <a:pt x="2769304" y="3265548"/>
                  <a:pt x="2769304" y="3326616"/>
                </a:cubicBezTo>
                <a:cubicBezTo>
                  <a:pt x="2769304" y="3391501"/>
                  <a:pt x="2792118" y="3444936"/>
                  <a:pt x="2837746" y="3490737"/>
                </a:cubicBezTo>
                <a:cubicBezTo>
                  <a:pt x="2883374" y="3532721"/>
                  <a:pt x="2932804" y="3555622"/>
                  <a:pt x="2989839" y="3555622"/>
                </a:cubicBezTo>
                <a:cubicBezTo>
                  <a:pt x="3008850" y="3555622"/>
                  <a:pt x="3008850" y="3555622"/>
                  <a:pt x="3008850" y="3555622"/>
                </a:cubicBezTo>
                <a:cubicBezTo>
                  <a:pt x="3001246" y="3612873"/>
                  <a:pt x="2986036" y="3662491"/>
                  <a:pt x="2955618" y="3700658"/>
                </a:cubicBezTo>
                <a:cubicBezTo>
                  <a:pt x="2929002" y="3738826"/>
                  <a:pt x="2887176" y="3773177"/>
                  <a:pt x="2833944" y="3803711"/>
                </a:cubicBezTo>
                <a:cubicBezTo>
                  <a:pt x="2814932" y="3813253"/>
                  <a:pt x="2800673" y="3825657"/>
                  <a:pt x="2791167" y="3841401"/>
                </a:cubicBezTo>
                <a:lnTo>
                  <a:pt x="2789099" y="3849777"/>
                </a:lnTo>
                <a:lnTo>
                  <a:pt x="0" y="3849777"/>
                </a:lnTo>
                <a:lnTo>
                  <a:pt x="0" y="737793"/>
                </a:lnTo>
                <a:lnTo>
                  <a:pt x="26828" y="740716"/>
                </a:lnTo>
                <a:cubicBezTo>
                  <a:pt x="95270" y="740716"/>
                  <a:pt x="148502" y="721633"/>
                  <a:pt x="194130" y="679648"/>
                </a:cubicBezTo>
                <a:cubicBezTo>
                  <a:pt x="228351" y="649114"/>
                  <a:pt x="247363" y="614763"/>
                  <a:pt x="254967" y="572779"/>
                </a:cubicBezTo>
                <a:cubicBezTo>
                  <a:pt x="266374" y="603313"/>
                  <a:pt x="281583" y="630030"/>
                  <a:pt x="300595" y="652931"/>
                </a:cubicBezTo>
                <a:cubicBezTo>
                  <a:pt x="350025" y="713999"/>
                  <a:pt x="410862" y="744533"/>
                  <a:pt x="483106" y="744533"/>
                </a:cubicBezTo>
                <a:cubicBezTo>
                  <a:pt x="547746" y="744533"/>
                  <a:pt x="604781" y="721633"/>
                  <a:pt x="650408" y="679648"/>
                </a:cubicBezTo>
                <a:cubicBezTo>
                  <a:pt x="696036" y="637664"/>
                  <a:pt x="718850" y="584229"/>
                  <a:pt x="718850" y="523161"/>
                </a:cubicBezTo>
                <a:cubicBezTo>
                  <a:pt x="718850" y="458276"/>
                  <a:pt x="696036" y="404842"/>
                  <a:pt x="650408" y="359041"/>
                </a:cubicBezTo>
                <a:cubicBezTo>
                  <a:pt x="604781" y="317056"/>
                  <a:pt x="555350" y="294156"/>
                  <a:pt x="498316" y="294156"/>
                </a:cubicBezTo>
                <a:cubicBezTo>
                  <a:pt x="479304" y="294156"/>
                  <a:pt x="479304" y="294156"/>
                  <a:pt x="479304" y="294156"/>
                </a:cubicBezTo>
                <a:cubicBezTo>
                  <a:pt x="486909" y="236904"/>
                  <a:pt x="502118" y="187286"/>
                  <a:pt x="532536" y="149119"/>
                </a:cubicBezTo>
                <a:cubicBezTo>
                  <a:pt x="559153" y="110951"/>
                  <a:pt x="600978" y="76601"/>
                  <a:pt x="654211" y="46067"/>
                </a:cubicBezTo>
                <a:cubicBezTo>
                  <a:pt x="673222" y="36525"/>
                  <a:pt x="687481" y="24120"/>
                  <a:pt x="696987" y="8376"/>
                </a:cubicBezTo>
                <a:close/>
                <a:moveTo>
                  <a:pt x="242467" y="0"/>
                </a:moveTo>
                <a:lnTo>
                  <a:pt x="375814" y="0"/>
                </a:lnTo>
                <a:lnTo>
                  <a:pt x="365234" y="11716"/>
                </a:lnTo>
                <a:cubicBezTo>
                  <a:pt x="323409" y="61334"/>
                  <a:pt x="292990" y="122402"/>
                  <a:pt x="266374" y="191103"/>
                </a:cubicBezTo>
                <a:cubicBezTo>
                  <a:pt x="243560" y="255988"/>
                  <a:pt x="232153" y="328507"/>
                  <a:pt x="232153" y="404842"/>
                </a:cubicBezTo>
                <a:cubicBezTo>
                  <a:pt x="220746" y="389575"/>
                  <a:pt x="209339" y="374308"/>
                  <a:pt x="194130" y="359041"/>
                </a:cubicBezTo>
                <a:cubicBezTo>
                  <a:pt x="148502" y="317056"/>
                  <a:pt x="99072" y="294156"/>
                  <a:pt x="42037" y="294156"/>
                </a:cubicBezTo>
                <a:cubicBezTo>
                  <a:pt x="23026" y="294156"/>
                  <a:pt x="23026" y="294156"/>
                  <a:pt x="23026" y="294156"/>
                </a:cubicBezTo>
                <a:cubicBezTo>
                  <a:pt x="26828" y="236904"/>
                  <a:pt x="42037" y="187286"/>
                  <a:pt x="72456" y="149119"/>
                </a:cubicBezTo>
                <a:cubicBezTo>
                  <a:pt x="102874" y="110951"/>
                  <a:pt x="144700" y="76601"/>
                  <a:pt x="197932" y="46067"/>
                </a:cubicBezTo>
                <a:cubicBezTo>
                  <a:pt x="216944" y="36525"/>
                  <a:pt x="231203" y="23166"/>
                  <a:pt x="240708" y="6945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108000" rIns="108000" bIns="108000" anchor="ctr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Type caption text</a:t>
            </a:r>
          </a:p>
        </p:txBody>
      </p:sp>
      <p:sp>
        <p:nvSpPr>
          <p:cNvPr id="264" name="Text Placeholder 3">
            <a:extLst>
              <a:ext uri="{FF2B5EF4-FFF2-40B4-BE49-F238E27FC236}">
                <a16:creationId xmlns:a16="http://schemas.microsoft.com/office/drawing/2014/main" id="{1B669449-11C6-443F-8E54-464947111B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5399" y="4802401"/>
            <a:ext cx="3780001" cy="1483199"/>
          </a:xfrm>
        </p:spPr>
        <p:txBody>
          <a:bodyPr lIns="0" tIns="0" rIns="0" bIns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F0077-9695-45D8-B8D4-62BB88E2CCA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R71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1847572-17CE-4649-BFDA-DE94EF240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20039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16D4F1-296A-4372-A678-21BA6561F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198" y="1959611"/>
            <a:ext cx="9964135" cy="342201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algn="r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algn="r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algn="r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DA78861-3EE8-4296-A1E1-CB573CE671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CC6CE5-2E87-4371-9F2A-41811DD62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735C78-785B-4E55-96EC-27A029E0257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1570B-8235-4A0C-B429-18325656432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105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Next steps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101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374977-A30F-4C9B-BF79-27440901D22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63400" y="860614"/>
            <a:ext cx="3344400" cy="2041200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0800573-D4D1-460F-96C0-6D962A81EFD3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423800" y="860614"/>
            <a:ext cx="3344400" cy="2041200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965A78D-0643-4FCB-9023-428A316023B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984200" y="860614"/>
            <a:ext cx="3344400" cy="20412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You might also like…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399" y="2901599"/>
            <a:ext cx="3344401" cy="3381726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267E113-557F-4223-9609-F8B62ED671F1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281463" y="5140799"/>
            <a:ext cx="2508273" cy="691200"/>
          </a:xfrm>
          <a:custGeom>
            <a:avLst/>
            <a:gdLst>
              <a:gd name="connsiteX0" fmla="*/ 0 w 2508273"/>
              <a:gd name="connsiteY0" fmla="*/ 0 h 691200"/>
              <a:gd name="connsiteX1" fmla="*/ 2508273 w 2508273"/>
              <a:gd name="connsiteY1" fmla="*/ 0 h 691200"/>
              <a:gd name="connsiteX2" fmla="*/ 2508273 w 2508273"/>
              <a:gd name="connsiteY2" fmla="*/ 482400 h 691200"/>
              <a:gd name="connsiteX3" fmla="*/ 2146992 w 2508273"/>
              <a:gd name="connsiteY3" fmla="*/ 690985 h 691200"/>
              <a:gd name="connsiteX4" fmla="*/ 2146992 w 2508273"/>
              <a:gd name="connsiteY4" fmla="*/ 691200 h 691200"/>
              <a:gd name="connsiteX5" fmla="*/ 0 w 2508273"/>
              <a:gd name="connsiteY5" fmla="*/ 69120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8273" h="691200">
                <a:moveTo>
                  <a:pt x="0" y="0"/>
                </a:moveTo>
                <a:lnTo>
                  <a:pt x="2508273" y="0"/>
                </a:lnTo>
                <a:lnTo>
                  <a:pt x="2508273" y="482400"/>
                </a:lnTo>
                <a:lnTo>
                  <a:pt x="2146992" y="690985"/>
                </a:lnTo>
                <a:lnTo>
                  <a:pt x="2146992" y="691200"/>
                </a:lnTo>
                <a:lnTo>
                  <a:pt x="0" y="6912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anchor="ctr">
            <a:noAutofit/>
          </a:bodyPr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Type button text, then hyperlink this shape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B47420-862D-4A91-ADB4-36BD8BCBCD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5FC86D70-02C4-4851-9EA4-4E3DC020F42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23799" y="2901599"/>
            <a:ext cx="3344401" cy="3381726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EDA99ABE-59BB-4A0C-B722-AA210771F9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84199" y="2901599"/>
            <a:ext cx="3344401" cy="3381726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39BCD70-8261-4BEF-95E4-0F76489AAE05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4841863" y="5140799"/>
            <a:ext cx="2508273" cy="691200"/>
          </a:xfrm>
          <a:custGeom>
            <a:avLst/>
            <a:gdLst>
              <a:gd name="connsiteX0" fmla="*/ 0 w 2508273"/>
              <a:gd name="connsiteY0" fmla="*/ 0 h 691200"/>
              <a:gd name="connsiteX1" fmla="*/ 2508273 w 2508273"/>
              <a:gd name="connsiteY1" fmla="*/ 0 h 691200"/>
              <a:gd name="connsiteX2" fmla="*/ 2508273 w 2508273"/>
              <a:gd name="connsiteY2" fmla="*/ 482400 h 691200"/>
              <a:gd name="connsiteX3" fmla="*/ 2146992 w 2508273"/>
              <a:gd name="connsiteY3" fmla="*/ 690985 h 691200"/>
              <a:gd name="connsiteX4" fmla="*/ 2146992 w 2508273"/>
              <a:gd name="connsiteY4" fmla="*/ 691200 h 691200"/>
              <a:gd name="connsiteX5" fmla="*/ 0 w 2508273"/>
              <a:gd name="connsiteY5" fmla="*/ 69120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8273" h="691200">
                <a:moveTo>
                  <a:pt x="0" y="0"/>
                </a:moveTo>
                <a:lnTo>
                  <a:pt x="2508273" y="0"/>
                </a:lnTo>
                <a:lnTo>
                  <a:pt x="2508273" y="482400"/>
                </a:lnTo>
                <a:lnTo>
                  <a:pt x="2146992" y="690985"/>
                </a:lnTo>
                <a:lnTo>
                  <a:pt x="2146992" y="691200"/>
                </a:lnTo>
                <a:lnTo>
                  <a:pt x="0" y="6912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anchor="ctr">
            <a:noAutofit/>
          </a:bodyPr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Type button text, then hyperlink this shape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2A21616-A348-4867-98B7-8CE505C062B8}"/>
              </a:ext>
            </a:extLst>
          </p:cNvPr>
          <p:cNvSpPr>
            <a:spLocks noGrp="1" noChangeAspect="1"/>
          </p:cNvSpPr>
          <p:nvPr>
            <p:ph type="body" sz="quarter" idx="44" hasCustomPrompt="1"/>
          </p:nvPr>
        </p:nvSpPr>
        <p:spPr>
          <a:xfrm>
            <a:off x="8402263" y="5140799"/>
            <a:ext cx="2508273" cy="691200"/>
          </a:xfrm>
          <a:custGeom>
            <a:avLst/>
            <a:gdLst>
              <a:gd name="connsiteX0" fmla="*/ 0 w 2508273"/>
              <a:gd name="connsiteY0" fmla="*/ 0 h 691200"/>
              <a:gd name="connsiteX1" fmla="*/ 2508273 w 2508273"/>
              <a:gd name="connsiteY1" fmla="*/ 0 h 691200"/>
              <a:gd name="connsiteX2" fmla="*/ 2508273 w 2508273"/>
              <a:gd name="connsiteY2" fmla="*/ 482400 h 691200"/>
              <a:gd name="connsiteX3" fmla="*/ 2146992 w 2508273"/>
              <a:gd name="connsiteY3" fmla="*/ 690985 h 691200"/>
              <a:gd name="connsiteX4" fmla="*/ 2146992 w 2508273"/>
              <a:gd name="connsiteY4" fmla="*/ 691200 h 691200"/>
              <a:gd name="connsiteX5" fmla="*/ 0 w 2508273"/>
              <a:gd name="connsiteY5" fmla="*/ 69120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8273" h="691200">
                <a:moveTo>
                  <a:pt x="0" y="0"/>
                </a:moveTo>
                <a:lnTo>
                  <a:pt x="2508273" y="0"/>
                </a:lnTo>
                <a:lnTo>
                  <a:pt x="2508273" y="482400"/>
                </a:lnTo>
                <a:lnTo>
                  <a:pt x="2146992" y="690985"/>
                </a:lnTo>
                <a:lnTo>
                  <a:pt x="2146992" y="691200"/>
                </a:lnTo>
                <a:lnTo>
                  <a:pt x="0" y="6912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anchor="ctr">
            <a:noAutofit/>
          </a:bodyPr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Type button text, then hyperlink this shape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30D38-7190-4744-AB17-57A6271B64F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R72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75CBB06-9420-4714-A206-AAC0EA066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26135"/>
      </p:ext>
    </p:extLst>
  </p:cSld>
  <p:clrMapOvr>
    <a:masterClrMapping/>
  </p:clrMapOvr>
  <p:hf hdr="0" dt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You might also like…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7DA3D-F157-4807-B6B7-D4178E3ED95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752600" y="864000"/>
            <a:ext cx="4233600" cy="20376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752600" y="2901600"/>
            <a:ext cx="4233599" cy="3381725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1909277-BD5D-4848-9A86-1F604E20F3C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2425800" y="5371200"/>
            <a:ext cx="2887200" cy="561600"/>
          </a:xfrm>
          <a:custGeom>
            <a:avLst/>
            <a:gdLst>
              <a:gd name="connsiteX0" fmla="*/ 0 w 2887200"/>
              <a:gd name="connsiteY0" fmla="*/ 0 h 561600"/>
              <a:gd name="connsiteX1" fmla="*/ 2887200 w 2887200"/>
              <a:gd name="connsiteY1" fmla="*/ 0 h 561600"/>
              <a:gd name="connsiteX2" fmla="*/ 2887200 w 2887200"/>
              <a:gd name="connsiteY2" fmla="*/ 392400 h 561600"/>
              <a:gd name="connsiteX3" fmla="*/ 2594438 w 2887200"/>
              <a:gd name="connsiteY3" fmla="*/ 561426 h 561600"/>
              <a:gd name="connsiteX4" fmla="*/ 2594438 w 2887200"/>
              <a:gd name="connsiteY4" fmla="*/ 561600 h 561600"/>
              <a:gd name="connsiteX5" fmla="*/ 0 w 2887200"/>
              <a:gd name="connsiteY5" fmla="*/ 56160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200" h="561600">
                <a:moveTo>
                  <a:pt x="0" y="0"/>
                </a:moveTo>
                <a:lnTo>
                  <a:pt x="2887200" y="0"/>
                </a:lnTo>
                <a:lnTo>
                  <a:pt x="2887200" y="392400"/>
                </a:lnTo>
                <a:lnTo>
                  <a:pt x="2594438" y="561426"/>
                </a:lnTo>
                <a:lnTo>
                  <a:pt x="2594438" y="561600"/>
                </a:lnTo>
                <a:lnTo>
                  <a:pt x="0" y="5616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algn="ctr">
              <a:defRPr lang="en-GB" sz="1600" b="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US" dirty="0"/>
              <a:t>Type button text, then hyperlink this shape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26A756-3433-4CFC-832A-64A665B039F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7" name="Picture Placeholder 2">
            <a:extLst>
              <a:ext uri="{FF2B5EF4-FFF2-40B4-BE49-F238E27FC236}">
                <a16:creationId xmlns:a16="http://schemas.microsoft.com/office/drawing/2014/main" id="{F47AE8E2-46F2-47F9-B57C-99BE408C2DD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0763" y="862675"/>
            <a:ext cx="4233600" cy="20376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7E558772-95DD-41AA-923D-529D94030C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00763" y="2900275"/>
            <a:ext cx="4233599" cy="3381725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38C7BA7-F5E5-4524-BEA7-1381EC5B6832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6875400" y="5369875"/>
            <a:ext cx="2885762" cy="561600"/>
          </a:xfrm>
          <a:custGeom>
            <a:avLst/>
            <a:gdLst>
              <a:gd name="connsiteX0" fmla="*/ 0 w 2885762"/>
              <a:gd name="connsiteY0" fmla="*/ 0 h 561600"/>
              <a:gd name="connsiteX1" fmla="*/ 2885762 w 2885762"/>
              <a:gd name="connsiteY1" fmla="*/ 0 h 561600"/>
              <a:gd name="connsiteX2" fmla="*/ 2885762 w 2885762"/>
              <a:gd name="connsiteY2" fmla="*/ 392400 h 561600"/>
              <a:gd name="connsiteX3" fmla="*/ 2593000 w 2885762"/>
              <a:gd name="connsiteY3" fmla="*/ 561426 h 561600"/>
              <a:gd name="connsiteX4" fmla="*/ 2593000 w 2885762"/>
              <a:gd name="connsiteY4" fmla="*/ 561600 h 561600"/>
              <a:gd name="connsiteX5" fmla="*/ 0 w 2885762"/>
              <a:gd name="connsiteY5" fmla="*/ 56160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762" h="561600">
                <a:moveTo>
                  <a:pt x="0" y="0"/>
                </a:moveTo>
                <a:lnTo>
                  <a:pt x="2885762" y="0"/>
                </a:lnTo>
                <a:lnTo>
                  <a:pt x="2885762" y="392400"/>
                </a:lnTo>
                <a:lnTo>
                  <a:pt x="2593000" y="561426"/>
                </a:lnTo>
                <a:lnTo>
                  <a:pt x="2593000" y="561600"/>
                </a:lnTo>
                <a:lnTo>
                  <a:pt x="0" y="5616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algn="ctr">
              <a:defRPr lang="en-GB" sz="1600" b="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US" dirty="0"/>
              <a:t>Type button text, then hyperlink this shape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1EB70A-998F-4144-B698-7515E77F126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R73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FDC3054-562D-4703-9AA3-9F7ECCAF9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04835"/>
      </p:ext>
    </p:extLst>
  </p:cSld>
  <p:clrMapOvr>
    <a:masterClrMapping/>
  </p:clrMapOvr>
  <p:hf hdr="0" dt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1765900"/>
            <a:ext cx="51228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91" name="Text Placeholder 6">
            <a:extLst>
              <a:ext uri="{FF2B5EF4-FFF2-40B4-BE49-F238E27FC236}">
                <a16:creationId xmlns:a16="http://schemas.microsoft.com/office/drawing/2014/main" id="{F7119DD6-CD3A-4A68-AB47-18E55F4A08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3398" y="5716800"/>
            <a:ext cx="51228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Text Placeholder 6">
            <a:extLst>
              <a:ext uri="{FF2B5EF4-FFF2-40B4-BE49-F238E27FC236}">
                <a16:creationId xmlns:a16="http://schemas.microsoft.com/office/drawing/2014/main" id="{4EC03F63-E240-4F5B-A5FC-1F1D433EFE7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63400" y="860616"/>
            <a:ext cx="51228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3">
            <a:extLst>
              <a:ext uri="{FF2B5EF4-FFF2-40B4-BE49-F238E27FC236}">
                <a16:creationId xmlns:a16="http://schemas.microsoft.com/office/drawing/2014/main" id="{4DB7254D-FA08-497D-A88E-23E7C48A9C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5" name="Text Placeholder 6">
            <a:extLst>
              <a:ext uri="{FF2B5EF4-FFF2-40B4-BE49-F238E27FC236}">
                <a16:creationId xmlns:a16="http://schemas.microsoft.com/office/drawing/2014/main" id="{8FFFC295-008D-4648-ADDE-A6355D52D33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2199" y="1765900"/>
            <a:ext cx="51228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6" name="Text Placeholder 6">
            <a:extLst>
              <a:ext uri="{FF2B5EF4-FFF2-40B4-BE49-F238E27FC236}">
                <a16:creationId xmlns:a16="http://schemas.microsoft.com/office/drawing/2014/main" id="{9D93B9C4-94E6-443B-9693-DE1CA429A4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02197" y="5716800"/>
            <a:ext cx="51228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6E35B17A-E320-4AD0-B394-AD1F60D832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02199" y="860616"/>
            <a:ext cx="51228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095A31-9301-4016-9EE3-F467870258C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R74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E6FA2F7-1A40-4110-B180-2B808302B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26624"/>
      </p:ext>
    </p:extLst>
  </p:cSld>
  <p:clrMapOvr>
    <a:masterClrMapping/>
  </p:clrMapOvr>
  <p:hf hdr="0" dt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74" name="Text Placeholder 3">
            <a:extLst>
              <a:ext uri="{FF2B5EF4-FFF2-40B4-BE49-F238E27FC236}">
                <a16:creationId xmlns:a16="http://schemas.microsoft.com/office/drawing/2014/main" id="{4DB7254D-FA08-497D-A88E-23E7C48A9C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C8C826A5-2818-4C81-8CD8-5991BE4763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1765900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D23D2DBE-60C1-4355-A41F-3A7DB0C2A63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3398" y="5716800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06943DFC-E298-479E-8803-D10617F1FF0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63400" y="860616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6">
            <a:extLst>
              <a:ext uri="{FF2B5EF4-FFF2-40B4-BE49-F238E27FC236}">
                <a16:creationId xmlns:a16="http://schemas.microsoft.com/office/drawing/2014/main" id="{4FFF75CB-B367-49F8-B91B-93A2B1BDCBB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23802" y="1765900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F549B0B7-D706-4A9C-AC99-D97871FF7C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23800" y="5716800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B4E89ACB-2CCE-40E9-BC6F-80BA575FDF2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423802" y="860616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6">
            <a:extLst>
              <a:ext uri="{FF2B5EF4-FFF2-40B4-BE49-F238E27FC236}">
                <a16:creationId xmlns:a16="http://schemas.microsoft.com/office/drawing/2014/main" id="{99A75F5C-6F51-49AF-9131-4E2B66D7598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984200" y="1765900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5803A5CD-4BC6-471C-84C0-342E0D22D3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984198" y="5716800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6">
            <a:extLst>
              <a:ext uri="{FF2B5EF4-FFF2-40B4-BE49-F238E27FC236}">
                <a16:creationId xmlns:a16="http://schemas.microsoft.com/office/drawing/2014/main" id="{455219E0-CF4E-467D-8385-60DFD39C8CD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984200" y="860616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59F94D-460B-43E2-A32C-4AF72CF85C5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R75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13E629D-4597-4B8A-A1B1-A086008E7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09128"/>
      </p:ext>
    </p:extLst>
  </p:cSld>
  <p:clrMapOvr>
    <a:masterClrMapping/>
  </p:clrMapOvr>
  <p:hf hdr="0" dt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SNAP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Snapshots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422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3C2231-5BFD-497D-ACA5-8A334B1CF299}"/>
              </a:ext>
            </a:extLst>
          </p:cNvPr>
          <p:cNvSpPr/>
          <p:nvPr userDrawn="1"/>
        </p:nvSpPr>
        <p:spPr>
          <a:xfrm>
            <a:off x="863599" y="860476"/>
            <a:ext cx="3344863" cy="563752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2BAC4-ACA4-4C4A-9D69-BD81DF35B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9028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3921BB8-468F-4C19-B7C5-8F136434C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60476"/>
            <a:ext cx="3233947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1</a:t>
            </a:r>
            <a:endParaRPr lang="en-GB" dirty="0"/>
          </a:p>
        </p:txBody>
      </p:sp>
      <p:sp>
        <p:nvSpPr>
          <p:cNvPr id="138" name="Text Placeholder 136">
            <a:extLst>
              <a:ext uri="{FF2B5EF4-FFF2-40B4-BE49-F238E27FC236}">
                <a16:creationId xmlns:a16="http://schemas.microsoft.com/office/drawing/2014/main" id="{AC79BB45-62A6-4724-831C-71208812B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3679201"/>
            <a:ext cx="3344863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2</a:t>
            </a:r>
            <a:endParaRPr lang="en-GB" dirty="0"/>
          </a:p>
        </p:txBody>
      </p:sp>
      <p:sp>
        <p:nvSpPr>
          <p:cNvPr id="140" name="Content Placeholder 139">
            <a:extLst>
              <a:ext uri="{FF2B5EF4-FFF2-40B4-BE49-F238E27FC236}">
                <a16:creationId xmlns:a16="http://schemas.microsoft.com/office/drawing/2014/main" id="{0D123CC1-4E89-466C-9250-3E51DDF447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600" y="1209675"/>
            <a:ext cx="3344863" cy="24701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Write text, or copy table/chart from Toolkit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1" name="Content Placeholder 139">
            <a:extLst>
              <a:ext uri="{FF2B5EF4-FFF2-40B4-BE49-F238E27FC236}">
                <a16:creationId xmlns:a16="http://schemas.microsoft.com/office/drawing/2014/main" id="{BDBE7A56-51F6-455B-AA5F-DD9B222A5E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0" y="4028400"/>
            <a:ext cx="3344863" cy="2253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Write text, or copy table/chart from Toolkit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2" name="Text Placeholder 136">
            <a:extLst>
              <a:ext uri="{FF2B5EF4-FFF2-40B4-BE49-F238E27FC236}">
                <a16:creationId xmlns:a16="http://schemas.microsoft.com/office/drawing/2014/main" id="{5296BD66-0C13-4783-9265-7C679BE59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3337" y="860476"/>
            <a:ext cx="690598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3</a:t>
            </a:r>
            <a:endParaRPr lang="en-GB" dirty="0"/>
          </a:p>
        </p:txBody>
      </p:sp>
      <p:sp>
        <p:nvSpPr>
          <p:cNvPr id="143" name="Text Placeholder 136">
            <a:extLst>
              <a:ext uri="{FF2B5EF4-FFF2-40B4-BE49-F238E27FC236}">
                <a16:creationId xmlns:a16="http://schemas.microsoft.com/office/drawing/2014/main" id="{BA770CF2-D21B-43CA-88B4-292646FFF9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800" y="4244400"/>
            <a:ext cx="6905063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4</a:t>
            </a:r>
            <a:endParaRPr lang="en-GB" dirty="0"/>
          </a:p>
        </p:txBody>
      </p:sp>
      <p:sp>
        <p:nvSpPr>
          <p:cNvPr id="144" name="Content Placeholder 139">
            <a:extLst>
              <a:ext uri="{FF2B5EF4-FFF2-40B4-BE49-F238E27FC236}">
                <a16:creationId xmlns:a16="http://schemas.microsoft.com/office/drawing/2014/main" id="{3EFC999B-D648-475B-8D68-8CE4145C36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23337" y="1209674"/>
            <a:ext cx="6905526" cy="30347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Copy table from Toolkit and edit as needed. 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5" name="Content Placeholder 139">
            <a:extLst>
              <a:ext uri="{FF2B5EF4-FFF2-40B4-BE49-F238E27FC236}">
                <a16:creationId xmlns:a16="http://schemas.microsoft.com/office/drawing/2014/main" id="{54204D2C-A717-401C-9244-3CFBE798C18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3800" y="4593599"/>
            <a:ext cx="6905526" cy="16884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Copy table from Toolkit and edit as needed. 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6" name="Text Placeholder 3">
            <a:extLst>
              <a:ext uri="{FF2B5EF4-FFF2-40B4-BE49-F238E27FC236}">
                <a16:creationId xmlns:a16="http://schemas.microsoft.com/office/drawing/2014/main" id="{DEB8791F-0662-42A4-9DBA-7D40CBA981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38E2214-BAFA-4BAF-842C-357F15A11B3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R76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40309D25-9FFE-4944-9879-F4AA4FA414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8336" y="216000"/>
            <a:ext cx="918000" cy="51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Retailer 1 logo</a:t>
            </a:r>
            <a:endParaRPr lang="en-GB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F112127-40B7-44F6-840D-8AD01AF30D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0030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1BE2022-64D5-44E1-9498-D27FC7B69FE8}"/>
              </a:ext>
            </a:extLst>
          </p:cNvPr>
          <p:cNvSpPr/>
          <p:nvPr userDrawn="1"/>
        </p:nvSpPr>
        <p:spPr>
          <a:xfrm>
            <a:off x="863599" y="860476"/>
            <a:ext cx="5119510" cy="563752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2BAC4-ACA4-4C4A-9D69-BD81DF35B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9028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3921BB8-468F-4C19-B7C5-8F136434C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60476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1</a:t>
            </a:r>
            <a:endParaRPr lang="en-GB" dirty="0"/>
          </a:p>
        </p:txBody>
      </p:sp>
      <p:sp>
        <p:nvSpPr>
          <p:cNvPr id="138" name="Text Placeholder 136">
            <a:extLst>
              <a:ext uri="{FF2B5EF4-FFF2-40B4-BE49-F238E27FC236}">
                <a16:creationId xmlns:a16="http://schemas.microsoft.com/office/drawing/2014/main" id="{AC79BB45-62A6-4724-831C-71208812B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800" y="2901600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2</a:t>
            </a:r>
            <a:endParaRPr lang="en-GB" dirty="0"/>
          </a:p>
        </p:txBody>
      </p:sp>
      <p:sp>
        <p:nvSpPr>
          <p:cNvPr id="141" name="Content Placeholder 139">
            <a:extLst>
              <a:ext uri="{FF2B5EF4-FFF2-40B4-BE49-F238E27FC236}">
                <a16:creationId xmlns:a16="http://schemas.microsoft.com/office/drawing/2014/main" id="{BDBE7A56-51F6-455B-AA5F-DD9B222A5E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0" y="3250799"/>
            <a:ext cx="5123309" cy="30312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Write text, or copy table/chart from Toolkit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2" name="Text Placeholder 136">
            <a:extLst>
              <a:ext uri="{FF2B5EF4-FFF2-40B4-BE49-F238E27FC236}">
                <a16:creationId xmlns:a16="http://schemas.microsoft.com/office/drawing/2014/main" id="{5296BD66-0C13-4783-9265-7C679BE59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9210" y="860476"/>
            <a:ext cx="5127126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3</a:t>
            </a:r>
            <a:endParaRPr lang="en-GB" dirty="0"/>
          </a:p>
        </p:txBody>
      </p:sp>
      <p:sp>
        <p:nvSpPr>
          <p:cNvPr id="144" name="Content Placeholder 139">
            <a:extLst>
              <a:ext uri="{FF2B5EF4-FFF2-40B4-BE49-F238E27FC236}">
                <a16:creationId xmlns:a16="http://schemas.microsoft.com/office/drawing/2014/main" id="{3EFC999B-D648-475B-8D68-8CE4145C36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05093" y="1209674"/>
            <a:ext cx="5123770" cy="16884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Copy table from Toolkit and edit as needed. 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1C4FD-F327-4518-928C-E874FA206A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3600" y="1209675"/>
            <a:ext cx="2452109" cy="1691925"/>
          </a:xfrm>
        </p:spPr>
        <p:txBody>
          <a:bodyPr/>
          <a:lstStyle/>
          <a:p>
            <a:endParaRPr lang="en-GB"/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53F51FD8-61A7-4545-8B5C-9C3E3D251E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4FAB5180-812A-4314-822F-121B00BE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2363" y="5932488"/>
            <a:ext cx="4233437" cy="346075"/>
          </a:xfrm>
          <a:custGeom>
            <a:avLst/>
            <a:gdLst>
              <a:gd name="connsiteX0" fmla="*/ 0 w 4233437"/>
              <a:gd name="connsiteY0" fmla="*/ 0 h 346075"/>
              <a:gd name="connsiteX1" fmla="*/ 4233437 w 4233437"/>
              <a:gd name="connsiteY1" fmla="*/ 0 h 346075"/>
              <a:gd name="connsiteX2" fmla="*/ 4233437 w 4233437"/>
              <a:gd name="connsiteY2" fmla="*/ 142516 h 346075"/>
              <a:gd name="connsiteX3" fmla="*/ 3881225 w 4233437"/>
              <a:gd name="connsiteY3" fmla="*/ 345866 h 346075"/>
              <a:gd name="connsiteX4" fmla="*/ 3881225 w 4233437"/>
              <a:gd name="connsiteY4" fmla="*/ 346075 h 346075"/>
              <a:gd name="connsiteX5" fmla="*/ 0 w 4233437"/>
              <a:gd name="connsiteY5" fmla="*/ 34607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437" h="346075">
                <a:moveTo>
                  <a:pt x="0" y="0"/>
                </a:moveTo>
                <a:lnTo>
                  <a:pt x="4233437" y="0"/>
                </a:lnTo>
                <a:lnTo>
                  <a:pt x="4233437" y="142516"/>
                </a:lnTo>
                <a:lnTo>
                  <a:pt x="3881225" y="345866"/>
                </a:lnTo>
                <a:lnTo>
                  <a:pt x="3881225" y="346075"/>
                </a:lnTo>
                <a:lnTo>
                  <a:pt x="0" y="346075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algn="ctr">
              <a:defRPr lang="en-GB" sz="1400" b="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US" dirty="0"/>
              <a:t>Write button text then hyperlink this shape</a:t>
            </a:r>
            <a:endParaRPr lang="en-GB" dirty="0"/>
          </a:p>
        </p:txBody>
      </p:sp>
      <p:sp>
        <p:nvSpPr>
          <p:cNvPr id="273" name="Picture Placeholder 2">
            <a:extLst>
              <a:ext uri="{FF2B5EF4-FFF2-40B4-BE49-F238E27FC236}">
                <a16:creationId xmlns:a16="http://schemas.microsoft.com/office/drawing/2014/main" id="{8ED7773A-ACC0-4DCF-89B8-4E6E5E538E9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34800" y="1209675"/>
            <a:ext cx="2452109" cy="1691925"/>
          </a:xfrm>
        </p:spPr>
        <p:txBody>
          <a:bodyPr/>
          <a:lstStyle/>
          <a:p>
            <a:endParaRPr lang="en-GB"/>
          </a:p>
        </p:txBody>
      </p:sp>
      <p:sp>
        <p:nvSpPr>
          <p:cNvPr id="274" name="Text Placeholder 136">
            <a:extLst>
              <a:ext uri="{FF2B5EF4-FFF2-40B4-BE49-F238E27FC236}">
                <a16:creationId xmlns:a16="http://schemas.microsoft.com/office/drawing/2014/main" id="{81A74053-0781-48D7-8D28-5278197C23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9210" y="2901600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4</a:t>
            </a:r>
            <a:endParaRPr lang="en-GB" dirty="0"/>
          </a:p>
        </p:txBody>
      </p:sp>
      <p:sp>
        <p:nvSpPr>
          <p:cNvPr id="275" name="Content Placeholder 139">
            <a:extLst>
              <a:ext uri="{FF2B5EF4-FFF2-40B4-BE49-F238E27FC236}">
                <a16:creationId xmlns:a16="http://schemas.microsoft.com/office/drawing/2014/main" id="{6C7FD749-70E0-46C8-89B5-AE39A6E4A5F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05093" y="3250800"/>
            <a:ext cx="5123309" cy="246225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Write text, or copy table/chart from Toolkit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A0E05D2A-8ABF-4855-B384-97E23BC55BF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R77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CC851F4-FA1F-4F74-90C8-19C50D856A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8336" y="216000"/>
            <a:ext cx="918000" cy="51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Retailer 1 logo</a:t>
            </a:r>
            <a:endParaRPr lang="en-GB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D2C65A-E943-457E-AB19-CC6C82057D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4336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DE407EA-F0C1-4B22-BF7C-EF8B2D3DFFC1}"/>
              </a:ext>
            </a:extLst>
          </p:cNvPr>
          <p:cNvSpPr/>
          <p:nvPr userDrawn="1"/>
        </p:nvSpPr>
        <p:spPr>
          <a:xfrm>
            <a:off x="863599" y="860476"/>
            <a:ext cx="5119510" cy="563752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2BAC4-ACA4-4C4A-9D69-BD81DF35B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9028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3921BB8-468F-4C19-B7C5-8F136434C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60476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1</a:t>
            </a:r>
            <a:endParaRPr lang="en-GB" dirty="0"/>
          </a:p>
        </p:txBody>
      </p:sp>
      <p:sp>
        <p:nvSpPr>
          <p:cNvPr id="138" name="Text Placeholder 136">
            <a:extLst>
              <a:ext uri="{FF2B5EF4-FFF2-40B4-BE49-F238E27FC236}">
                <a16:creationId xmlns:a16="http://schemas.microsoft.com/office/drawing/2014/main" id="{AC79BB45-62A6-4724-831C-71208812B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800" y="2901600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2</a:t>
            </a:r>
            <a:endParaRPr lang="en-GB" dirty="0"/>
          </a:p>
        </p:txBody>
      </p:sp>
      <p:sp>
        <p:nvSpPr>
          <p:cNvPr id="141" name="Content Placeholder 139">
            <a:extLst>
              <a:ext uri="{FF2B5EF4-FFF2-40B4-BE49-F238E27FC236}">
                <a16:creationId xmlns:a16="http://schemas.microsoft.com/office/drawing/2014/main" id="{BDBE7A56-51F6-455B-AA5F-DD9B222A5E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0" y="3250799"/>
            <a:ext cx="5123309" cy="30312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Write text, or copy table/chart from Toolkit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2" name="Text Placeholder 136">
            <a:extLst>
              <a:ext uri="{FF2B5EF4-FFF2-40B4-BE49-F238E27FC236}">
                <a16:creationId xmlns:a16="http://schemas.microsoft.com/office/drawing/2014/main" id="{5296BD66-0C13-4783-9265-7C679BE59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2200" y="860476"/>
            <a:ext cx="5127126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3</a:t>
            </a:r>
            <a:endParaRPr lang="en-GB" dirty="0"/>
          </a:p>
        </p:txBody>
      </p:sp>
      <p:sp>
        <p:nvSpPr>
          <p:cNvPr id="144" name="Content Placeholder 139">
            <a:extLst>
              <a:ext uri="{FF2B5EF4-FFF2-40B4-BE49-F238E27FC236}">
                <a16:creationId xmlns:a16="http://schemas.microsoft.com/office/drawing/2014/main" id="{3EFC999B-D648-475B-8D68-8CE4145C36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05093" y="1209674"/>
            <a:ext cx="5123770" cy="450712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Copy table from Toolkit and edit as needed. 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53F51FD8-61A7-4545-8B5C-9C3E3D251E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4FAB5180-812A-4314-822F-121B00BE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2363" y="5932488"/>
            <a:ext cx="4233437" cy="346075"/>
          </a:xfrm>
          <a:custGeom>
            <a:avLst/>
            <a:gdLst>
              <a:gd name="connsiteX0" fmla="*/ 0 w 4233437"/>
              <a:gd name="connsiteY0" fmla="*/ 0 h 346075"/>
              <a:gd name="connsiteX1" fmla="*/ 4233437 w 4233437"/>
              <a:gd name="connsiteY1" fmla="*/ 0 h 346075"/>
              <a:gd name="connsiteX2" fmla="*/ 4233437 w 4233437"/>
              <a:gd name="connsiteY2" fmla="*/ 142516 h 346075"/>
              <a:gd name="connsiteX3" fmla="*/ 3881225 w 4233437"/>
              <a:gd name="connsiteY3" fmla="*/ 345866 h 346075"/>
              <a:gd name="connsiteX4" fmla="*/ 3881225 w 4233437"/>
              <a:gd name="connsiteY4" fmla="*/ 346075 h 346075"/>
              <a:gd name="connsiteX5" fmla="*/ 0 w 4233437"/>
              <a:gd name="connsiteY5" fmla="*/ 34607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437" h="346075">
                <a:moveTo>
                  <a:pt x="0" y="0"/>
                </a:moveTo>
                <a:lnTo>
                  <a:pt x="4233437" y="0"/>
                </a:lnTo>
                <a:lnTo>
                  <a:pt x="4233437" y="142516"/>
                </a:lnTo>
                <a:lnTo>
                  <a:pt x="3881225" y="345866"/>
                </a:lnTo>
                <a:lnTo>
                  <a:pt x="3881225" y="346075"/>
                </a:lnTo>
                <a:lnTo>
                  <a:pt x="0" y="346075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algn="ctr">
              <a:defRPr lang="en-GB" sz="1400" b="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US" dirty="0"/>
              <a:t>Write button text then hyperlink this shape</a:t>
            </a:r>
            <a:endParaRPr lang="en-GB" dirty="0"/>
          </a:p>
        </p:txBody>
      </p:sp>
      <p:sp>
        <p:nvSpPr>
          <p:cNvPr id="135" name="Picture Placeholder 2">
            <a:extLst>
              <a:ext uri="{FF2B5EF4-FFF2-40B4-BE49-F238E27FC236}">
                <a16:creationId xmlns:a16="http://schemas.microsoft.com/office/drawing/2014/main" id="{CE0EC578-B460-47D3-B53D-F4F9CDDE2F0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3600" y="1209675"/>
            <a:ext cx="2452109" cy="1691925"/>
          </a:xfrm>
        </p:spPr>
        <p:txBody>
          <a:bodyPr/>
          <a:lstStyle/>
          <a:p>
            <a:endParaRPr lang="en-GB"/>
          </a:p>
        </p:txBody>
      </p:sp>
      <p:sp>
        <p:nvSpPr>
          <p:cNvPr id="136" name="Picture Placeholder 2">
            <a:extLst>
              <a:ext uri="{FF2B5EF4-FFF2-40B4-BE49-F238E27FC236}">
                <a16:creationId xmlns:a16="http://schemas.microsoft.com/office/drawing/2014/main" id="{D1F6E299-BFAF-4651-BB11-6C15E790B1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34800" y="1209675"/>
            <a:ext cx="2452109" cy="1691925"/>
          </a:xfrm>
        </p:spPr>
        <p:txBody>
          <a:bodyPr/>
          <a:lstStyle/>
          <a:p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44628DA-1421-401D-BD6B-9CDB47F263C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R78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E5DC309-B44B-4AE4-9908-B882374654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8336" y="216000"/>
            <a:ext cx="918000" cy="51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Retailer 1 logo</a:t>
            </a:r>
            <a:endParaRPr lang="en-GB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55A408A-EA61-4AB4-9680-0E151D44D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304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195E8A-344A-4DED-B276-4E3991B03B25}"/>
              </a:ext>
            </a:extLst>
          </p:cNvPr>
          <p:cNvSpPr/>
          <p:nvPr userDrawn="1"/>
        </p:nvSpPr>
        <p:spPr>
          <a:xfrm>
            <a:off x="863598" y="860476"/>
            <a:ext cx="10472737" cy="149392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2BAC4-ACA4-4C4A-9D69-BD81DF35B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9028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3921BB8-468F-4C19-B7C5-8F136434C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60476"/>
            <a:ext cx="10465727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1</a:t>
            </a:r>
            <a:endParaRPr lang="en-GB" dirty="0"/>
          </a:p>
        </p:txBody>
      </p:sp>
      <p:sp>
        <p:nvSpPr>
          <p:cNvPr id="138" name="Text Placeholder 136">
            <a:extLst>
              <a:ext uri="{FF2B5EF4-FFF2-40B4-BE49-F238E27FC236}">
                <a16:creationId xmlns:a16="http://schemas.microsoft.com/office/drawing/2014/main" id="{AC79BB45-62A6-4724-831C-71208812B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2354400"/>
            <a:ext cx="10465000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2</a:t>
            </a:r>
            <a:endParaRPr lang="en-GB" dirty="0"/>
          </a:p>
        </p:txBody>
      </p:sp>
      <p:sp>
        <p:nvSpPr>
          <p:cNvPr id="140" name="Content Placeholder 139">
            <a:extLst>
              <a:ext uri="{FF2B5EF4-FFF2-40B4-BE49-F238E27FC236}">
                <a16:creationId xmlns:a16="http://schemas.microsoft.com/office/drawing/2014/main" id="{0D123CC1-4E89-466C-9250-3E51DDF447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600" y="1209675"/>
            <a:ext cx="4233400" cy="11267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Write text, or copy table/chart from Toolkit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1" name="Content Placeholder 139">
            <a:extLst>
              <a:ext uri="{FF2B5EF4-FFF2-40B4-BE49-F238E27FC236}">
                <a16:creationId xmlns:a16="http://schemas.microsoft.com/office/drawing/2014/main" id="{BDBE7A56-51F6-455B-AA5F-DD9B222A5E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0" y="2721599"/>
            <a:ext cx="10465000" cy="35604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Write text, or copy table/chart from Toolkit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2" name="Text Placeholder 136">
            <a:extLst>
              <a:ext uri="{FF2B5EF4-FFF2-40B4-BE49-F238E27FC236}">
                <a16:creationId xmlns:a16="http://schemas.microsoft.com/office/drawing/2014/main" id="{5296BD66-0C13-4783-9265-7C679BE59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3000" y="860476"/>
            <a:ext cx="6016326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3</a:t>
            </a:r>
            <a:endParaRPr lang="en-GB" dirty="0"/>
          </a:p>
        </p:txBody>
      </p:sp>
      <p:sp>
        <p:nvSpPr>
          <p:cNvPr id="146" name="Text Placeholder 3">
            <a:extLst>
              <a:ext uri="{FF2B5EF4-FFF2-40B4-BE49-F238E27FC236}">
                <a16:creationId xmlns:a16="http://schemas.microsoft.com/office/drawing/2014/main" id="{DEB8791F-0662-42A4-9DBA-7D40CBA981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9" name="Content Placeholder 139">
            <a:extLst>
              <a:ext uri="{FF2B5EF4-FFF2-40B4-BE49-F238E27FC236}">
                <a16:creationId xmlns:a16="http://schemas.microsoft.com/office/drawing/2014/main" id="{1A92293F-212C-4F7A-9DC5-E64641E2555D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313001" y="1209675"/>
            <a:ext cx="6016326" cy="11267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Write text, or copy table/chart from Toolkit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0110409-BD13-41FC-A981-EE8ACED443B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R79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2B34EC0-FF3B-4468-AF48-AD6075AB78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8336" y="216000"/>
            <a:ext cx="918000" cy="51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Retailer 1 logo</a:t>
            </a:r>
            <a:endParaRPr lang="en-GB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7C57104-A4F6-4521-BDEE-C0951ACFA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5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16D4F1-296A-4372-A678-21BA6561F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198" y="1959611"/>
            <a:ext cx="9964135" cy="342201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algn="r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algn="r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algn="r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F6B6ABC-02F9-4D4A-934C-B6E0066F0E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74FF8B-F27A-4878-BD8E-C6FCE7A09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B0A91B-73A8-4ACB-9139-D299A132003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E4AB-D276-40C5-92F2-65EBDE5B141A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9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378EED-B816-4CC1-B083-FE4EA11807E5}"/>
              </a:ext>
            </a:extLst>
          </p:cNvPr>
          <p:cNvSpPr/>
          <p:nvPr userDrawn="1"/>
        </p:nvSpPr>
        <p:spPr>
          <a:xfrm>
            <a:off x="863599" y="860476"/>
            <a:ext cx="5119510" cy="563752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2BAC4-ACA4-4C4A-9D69-BD81DF35B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9028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9BC7051-4A71-4144-8327-A158553491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8336" y="216000"/>
            <a:ext cx="918000" cy="51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Retailer 1 logo</a:t>
            </a:r>
            <a:endParaRPr lang="en-GB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3921BB8-468F-4C19-B7C5-8F136434C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60476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1</a:t>
            </a:r>
            <a:endParaRPr lang="en-GB" dirty="0"/>
          </a:p>
        </p:txBody>
      </p:sp>
      <p:sp>
        <p:nvSpPr>
          <p:cNvPr id="141" name="Content Placeholder 139">
            <a:extLst>
              <a:ext uri="{FF2B5EF4-FFF2-40B4-BE49-F238E27FC236}">
                <a16:creationId xmlns:a16="http://schemas.microsoft.com/office/drawing/2014/main" id="{BDBE7A56-51F6-455B-AA5F-DD9B222A5E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0" y="4806000"/>
            <a:ext cx="5123309" cy="147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Write text, or copy table/chart from Toolkit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2" name="Text Placeholder 136">
            <a:extLst>
              <a:ext uri="{FF2B5EF4-FFF2-40B4-BE49-F238E27FC236}">
                <a16:creationId xmlns:a16="http://schemas.microsoft.com/office/drawing/2014/main" id="{5296BD66-0C13-4783-9265-7C679BE59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9210" y="860476"/>
            <a:ext cx="5127126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3</a:t>
            </a:r>
            <a:endParaRPr lang="en-GB" dirty="0"/>
          </a:p>
        </p:txBody>
      </p:sp>
      <p:sp>
        <p:nvSpPr>
          <p:cNvPr id="144" name="Content Placeholder 139">
            <a:extLst>
              <a:ext uri="{FF2B5EF4-FFF2-40B4-BE49-F238E27FC236}">
                <a16:creationId xmlns:a16="http://schemas.microsoft.com/office/drawing/2014/main" id="{3EFC999B-D648-475B-8D68-8CE4145C36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05093" y="1209674"/>
            <a:ext cx="5123770" cy="16884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Copy table from Toolkit and edit as needed. 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1C4FD-F327-4518-928C-E874FA206A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3600" y="1209675"/>
            <a:ext cx="5119191" cy="3380325"/>
          </a:xfrm>
        </p:spPr>
        <p:txBody>
          <a:bodyPr/>
          <a:lstStyle/>
          <a:p>
            <a:endParaRPr lang="en-GB"/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53F51FD8-61A7-4545-8B5C-9C3E3D251E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74" name="Text Placeholder 136">
            <a:extLst>
              <a:ext uri="{FF2B5EF4-FFF2-40B4-BE49-F238E27FC236}">
                <a16:creationId xmlns:a16="http://schemas.microsoft.com/office/drawing/2014/main" id="{81A74053-0781-48D7-8D28-5278197C23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9210" y="2901600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4</a:t>
            </a:r>
            <a:endParaRPr lang="en-GB" dirty="0"/>
          </a:p>
        </p:txBody>
      </p:sp>
      <p:sp>
        <p:nvSpPr>
          <p:cNvPr id="275" name="Content Placeholder 139">
            <a:extLst>
              <a:ext uri="{FF2B5EF4-FFF2-40B4-BE49-F238E27FC236}">
                <a16:creationId xmlns:a16="http://schemas.microsoft.com/office/drawing/2014/main" id="{6C7FD749-70E0-46C8-89B5-AE39A6E4A5F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05093" y="3250800"/>
            <a:ext cx="5123309" cy="303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Write text, or copy table/chart from Toolkit</a:t>
            </a:r>
          </a:p>
          <a:p>
            <a:pPr lvl="0"/>
            <a:r>
              <a:rPr lang="en-US" dirty="0"/>
              <a:t>Use this placeholder as a size and positioning guide.</a:t>
            </a:r>
            <a:endParaRPr lang="en-GB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CDEC06B-3463-4730-8B46-EFD6AD3D30D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R80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6A14CAA-2F93-47C2-9457-165CD973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748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Contact details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6894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8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49D391-E383-4EE4-96F7-4C8B07785045}"/>
              </a:ext>
            </a:extLst>
          </p:cNvPr>
          <p:cNvSpPr/>
          <p:nvPr userDrawn="1"/>
        </p:nvSpPr>
        <p:spPr>
          <a:xfrm>
            <a:off x="0" y="6636236"/>
            <a:ext cx="12192000" cy="218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03D363-AA19-443D-8BF0-C5303A7A96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0539" y="835200"/>
            <a:ext cx="6168342" cy="2373716"/>
          </a:xfrm>
        </p:spPr>
        <p:txBody>
          <a:bodyPr anchor="t" anchorCtr="0">
            <a:normAutofit/>
          </a:bodyPr>
          <a:lstStyle>
            <a:lvl1pPr algn="r">
              <a:defRPr sz="3733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 dirty="0"/>
              <a:t>Type main call to action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01CF37-566E-47CB-A27A-98F67D38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0539" y="3470473"/>
            <a:ext cx="5570375" cy="420564"/>
          </a:xfrm>
        </p:spPr>
        <p:txBody>
          <a:bodyPr wrap="square">
            <a:sp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 dirty="0"/>
              <a:t>Insert email address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7E81AF4-F5F9-4197-AB41-0B56C26AA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"/>
            <a:ext cx="3917576" cy="68576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7DB74EA-84E1-4529-BD0F-AD5708B6B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6B2B3A-3BDE-41C3-B89B-5613A003DEE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rgbClr val="008CC8"/>
                </a:solidFill>
                <a:latin typeface="+mn-lt"/>
              </a:rPr>
              <a:t>R81</a:t>
            </a:r>
            <a:endParaRPr lang="en-GB" sz="1200" b="1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4" name="Freeform 194">
            <a:extLst>
              <a:ext uri="{FF2B5EF4-FFF2-40B4-BE49-F238E27FC236}">
                <a16:creationId xmlns:a16="http://schemas.microsoft.com/office/drawing/2014/main" id="{E83AC76F-EB1D-4D38-9C17-F4212CFFAACC}"/>
              </a:ext>
            </a:extLst>
          </p:cNvPr>
          <p:cNvSpPr>
            <a:spLocks noEditPoints="1"/>
          </p:cNvSpPr>
          <p:nvPr/>
        </p:nvSpPr>
        <p:spPr bwMode="auto">
          <a:xfrm>
            <a:off x="10773640" y="3564349"/>
            <a:ext cx="353280" cy="232812"/>
          </a:xfrm>
          <a:custGeom>
            <a:avLst/>
            <a:gdLst>
              <a:gd name="T0" fmla="*/ 89 w 1133"/>
              <a:gd name="T1" fmla="*/ 789 h 881"/>
              <a:gd name="T2" fmla="*/ 97 w 1133"/>
              <a:gd name="T3" fmla="*/ 795 h 881"/>
              <a:gd name="T4" fmla="*/ 106 w 1133"/>
              <a:gd name="T5" fmla="*/ 797 h 881"/>
              <a:gd name="T6" fmla="*/ 1032 w 1133"/>
              <a:gd name="T7" fmla="*/ 797 h 881"/>
              <a:gd name="T8" fmla="*/ 1043 w 1133"/>
              <a:gd name="T9" fmla="*/ 791 h 881"/>
              <a:gd name="T10" fmla="*/ 678 w 1133"/>
              <a:gd name="T11" fmla="*/ 564 h 881"/>
              <a:gd name="T12" fmla="*/ 639 w 1133"/>
              <a:gd name="T13" fmla="*/ 597 h 881"/>
              <a:gd name="T14" fmla="*/ 592 w 1133"/>
              <a:gd name="T15" fmla="*/ 614 h 881"/>
              <a:gd name="T16" fmla="*/ 540 w 1133"/>
              <a:gd name="T17" fmla="*/ 614 h 881"/>
              <a:gd name="T18" fmla="*/ 494 w 1133"/>
              <a:gd name="T19" fmla="*/ 597 h 881"/>
              <a:gd name="T20" fmla="*/ 456 w 1133"/>
              <a:gd name="T21" fmla="*/ 564 h 881"/>
              <a:gd name="T22" fmla="*/ 1050 w 1133"/>
              <a:gd name="T23" fmla="*/ 206 h 881"/>
              <a:gd name="T24" fmla="*/ 1050 w 1133"/>
              <a:gd name="T25" fmla="*/ 693 h 881"/>
              <a:gd name="T26" fmla="*/ 83 w 1133"/>
              <a:gd name="T27" fmla="*/ 206 h 881"/>
              <a:gd name="T28" fmla="*/ 362 w 1133"/>
              <a:gd name="T29" fmla="*/ 474 h 881"/>
              <a:gd name="T30" fmla="*/ 106 w 1133"/>
              <a:gd name="T31" fmla="*/ 83 h 881"/>
              <a:gd name="T32" fmla="*/ 87 w 1133"/>
              <a:gd name="T33" fmla="*/ 94 h 881"/>
              <a:gd name="T34" fmla="*/ 532 w 1133"/>
              <a:gd name="T35" fmla="*/ 522 h 881"/>
              <a:gd name="T36" fmla="*/ 566 w 1133"/>
              <a:gd name="T37" fmla="*/ 532 h 881"/>
              <a:gd name="T38" fmla="*/ 601 w 1133"/>
              <a:gd name="T39" fmla="*/ 522 h 881"/>
              <a:gd name="T40" fmla="*/ 617 w 1133"/>
              <a:gd name="T41" fmla="*/ 506 h 881"/>
              <a:gd name="T42" fmla="*/ 672 w 1133"/>
              <a:gd name="T43" fmla="*/ 453 h 881"/>
              <a:gd name="T44" fmla="*/ 677 w 1133"/>
              <a:gd name="T45" fmla="*/ 449 h 881"/>
              <a:gd name="T46" fmla="*/ 1037 w 1133"/>
              <a:gd name="T47" fmla="*/ 86 h 881"/>
              <a:gd name="T48" fmla="*/ 106 w 1133"/>
              <a:gd name="T49" fmla="*/ 83 h 881"/>
              <a:gd name="T50" fmla="*/ 1026 w 1133"/>
              <a:gd name="T51" fmla="*/ 0 h 881"/>
              <a:gd name="T52" fmla="*/ 1074 w 1133"/>
              <a:gd name="T53" fmla="*/ 10 h 881"/>
              <a:gd name="T54" fmla="*/ 1109 w 1133"/>
              <a:gd name="T55" fmla="*/ 40 h 881"/>
              <a:gd name="T56" fmla="*/ 1131 w 1133"/>
              <a:gd name="T57" fmla="*/ 83 h 881"/>
              <a:gd name="T58" fmla="*/ 1133 w 1133"/>
              <a:gd name="T59" fmla="*/ 774 h 881"/>
              <a:gd name="T60" fmla="*/ 1122 w 1133"/>
              <a:gd name="T61" fmla="*/ 821 h 881"/>
              <a:gd name="T62" fmla="*/ 1093 w 1133"/>
              <a:gd name="T63" fmla="*/ 857 h 881"/>
              <a:gd name="T64" fmla="*/ 1050 w 1133"/>
              <a:gd name="T65" fmla="*/ 878 h 881"/>
              <a:gd name="T66" fmla="*/ 106 w 1133"/>
              <a:gd name="T67" fmla="*/ 881 h 881"/>
              <a:gd name="T68" fmla="*/ 60 w 1133"/>
              <a:gd name="T69" fmla="*/ 870 h 881"/>
              <a:gd name="T70" fmla="*/ 23 w 1133"/>
              <a:gd name="T71" fmla="*/ 840 h 881"/>
              <a:gd name="T72" fmla="*/ 2 w 1133"/>
              <a:gd name="T73" fmla="*/ 799 h 881"/>
              <a:gd name="T74" fmla="*/ 0 w 1133"/>
              <a:gd name="T75" fmla="*/ 108 h 881"/>
              <a:gd name="T76" fmla="*/ 10 w 1133"/>
              <a:gd name="T77" fmla="*/ 60 h 881"/>
              <a:gd name="T78" fmla="*/ 40 w 1133"/>
              <a:gd name="T79" fmla="*/ 23 h 881"/>
              <a:gd name="T80" fmla="*/ 83 w 1133"/>
              <a:gd name="T81" fmla="*/ 3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3" h="881">
                <a:moveTo>
                  <a:pt x="423" y="532"/>
                </a:moveTo>
                <a:lnTo>
                  <a:pt x="89" y="789"/>
                </a:lnTo>
                <a:lnTo>
                  <a:pt x="92" y="793"/>
                </a:lnTo>
                <a:lnTo>
                  <a:pt x="97" y="795"/>
                </a:lnTo>
                <a:lnTo>
                  <a:pt x="102" y="797"/>
                </a:lnTo>
                <a:lnTo>
                  <a:pt x="106" y="797"/>
                </a:lnTo>
                <a:lnTo>
                  <a:pt x="1026" y="797"/>
                </a:lnTo>
                <a:lnTo>
                  <a:pt x="1032" y="797"/>
                </a:lnTo>
                <a:lnTo>
                  <a:pt x="1038" y="795"/>
                </a:lnTo>
                <a:lnTo>
                  <a:pt x="1043" y="791"/>
                </a:lnTo>
                <a:lnTo>
                  <a:pt x="709" y="533"/>
                </a:lnTo>
                <a:lnTo>
                  <a:pt x="678" y="564"/>
                </a:lnTo>
                <a:lnTo>
                  <a:pt x="660" y="582"/>
                </a:lnTo>
                <a:lnTo>
                  <a:pt x="639" y="597"/>
                </a:lnTo>
                <a:lnTo>
                  <a:pt x="616" y="608"/>
                </a:lnTo>
                <a:lnTo>
                  <a:pt x="592" y="614"/>
                </a:lnTo>
                <a:lnTo>
                  <a:pt x="566" y="616"/>
                </a:lnTo>
                <a:lnTo>
                  <a:pt x="540" y="614"/>
                </a:lnTo>
                <a:lnTo>
                  <a:pt x="516" y="608"/>
                </a:lnTo>
                <a:lnTo>
                  <a:pt x="494" y="597"/>
                </a:lnTo>
                <a:lnTo>
                  <a:pt x="474" y="582"/>
                </a:lnTo>
                <a:lnTo>
                  <a:pt x="456" y="564"/>
                </a:lnTo>
                <a:lnTo>
                  <a:pt x="423" y="532"/>
                </a:lnTo>
                <a:close/>
                <a:moveTo>
                  <a:pt x="1050" y="206"/>
                </a:moveTo>
                <a:lnTo>
                  <a:pt x="769" y="475"/>
                </a:lnTo>
                <a:lnTo>
                  <a:pt x="1050" y="693"/>
                </a:lnTo>
                <a:lnTo>
                  <a:pt x="1050" y="206"/>
                </a:lnTo>
                <a:close/>
                <a:moveTo>
                  <a:pt x="83" y="206"/>
                </a:moveTo>
                <a:lnTo>
                  <a:pt x="83" y="689"/>
                </a:lnTo>
                <a:lnTo>
                  <a:pt x="362" y="474"/>
                </a:lnTo>
                <a:lnTo>
                  <a:pt x="83" y="206"/>
                </a:lnTo>
                <a:close/>
                <a:moveTo>
                  <a:pt x="106" y="83"/>
                </a:moveTo>
                <a:lnTo>
                  <a:pt x="96" y="86"/>
                </a:lnTo>
                <a:lnTo>
                  <a:pt x="87" y="94"/>
                </a:lnTo>
                <a:lnTo>
                  <a:pt x="519" y="510"/>
                </a:lnTo>
                <a:lnTo>
                  <a:pt x="532" y="522"/>
                </a:lnTo>
                <a:lnTo>
                  <a:pt x="548" y="529"/>
                </a:lnTo>
                <a:lnTo>
                  <a:pt x="566" y="532"/>
                </a:lnTo>
                <a:lnTo>
                  <a:pt x="584" y="529"/>
                </a:lnTo>
                <a:lnTo>
                  <a:pt x="601" y="522"/>
                </a:lnTo>
                <a:lnTo>
                  <a:pt x="614" y="510"/>
                </a:lnTo>
                <a:lnTo>
                  <a:pt x="617" y="506"/>
                </a:lnTo>
                <a:lnTo>
                  <a:pt x="672" y="453"/>
                </a:lnTo>
                <a:lnTo>
                  <a:pt x="672" y="453"/>
                </a:lnTo>
                <a:lnTo>
                  <a:pt x="674" y="451"/>
                </a:lnTo>
                <a:lnTo>
                  <a:pt x="677" y="449"/>
                </a:lnTo>
                <a:lnTo>
                  <a:pt x="1045" y="94"/>
                </a:lnTo>
                <a:lnTo>
                  <a:pt x="1037" y="86"/>
                </a:lnTo>
                <a:lnTo>
                  <a:pt x="1026" y="83"/>
                </a:lnTo>
                <a:lnTo>
                  <a:pt x="106" y="83"/>
                </a:lnTo>
                <a:close/>
                <a:moveTo>
                  <a:pt x="106" y="0"/>
                </a:moveTo>
                <a:lnTo>
                  <a:pt x="1026" y="0"/>
                </a:lnTo>
                <a:lnTo>
                  <a:pt x="1050" y="3"/>
                </a:lnTo>
                <a:lnTo>
                  <a:pt x="1074" y="10"/>
                </a:lnTo>
                <a:lnTo>
                  <a:pt x="1093" y="23"/>
                </a:lnTo>
                <a:lnTo>
                  <a:pt x="1109" y="40"/>
                </a:lnTo>
                <a:lnTo>
                  <a:pt x="1122" y="60"/>
                </a:lnTo>
                <a:lnTo>
                  <a:pt x="1131" y="83"/>
                </a:lnTo>
                <a:lnTo>
                  <a:pt x="1133" y="108"/>
                </a:lnTo>
                <a:lnTo>
                  <a:pt x="1133" y="774"/>
                </a:lnTo>
                <a:lnTo>
                  <a:pt x="1131" y="799"/>
                </a:lnTo>
                <a:lnTo>
                  <a:pt x="1122" y="821"/>
                </a:lnTo>
                <a:lnTo>
                  <a:pt x="1109" y="840"/>
                </a:lnTo>
                <a:lnTo>
                  <a:pt x="1093" y="857"/>
                </a:lnTo>
                <a:lnTo>
                  <a:pt x="1074" y="870"/>
                </a:lnTo>
                <a:lnTo>
                  <a:pt x="1050" y="878"/>
                </a:lnTo>
                <a:lnTo>
                  <a:pt x="1026" y="881"/>
                </a:lnTo>
                <a:lnTo>
                  <a:pt x="106" y="881"/>
                </a:lnTo>
                <a:lnTo>
                  <a:pt x="83" y="878"/>
                </a:lnTo>
                <a:lnTo>
                  <a:pt x="60" y="870"/>
                </a:lnTo>
                <a:lnTo>
                  <a:pt x="40" y="857"/>
                </a:lnTo>
                <a:lnTo>
                  <a:pt x="23" y="840"/>
                </a:lnTo>
                <a:lnTo>
                  <a:pt x="10" y="821"/>
                </a:lnTo>
                <a:lnTo>
                  <a:pt x="2" y="799"/>
                </a:lnTo>
                <a:lnTo>
                  <a:pt x="0" y="774"/>
                </a:lnTo>
                <a:lnTo>
                  <a:pt x="0" y="108"/>
                </a:lnTo>
                <a:lnTo>
                  <a:pt x="2" y="83"/>
                </a:lnTo>
                <a:lnTo>
                  <a:pt x="10" y="60"/>
                </a:lnTo>
                <a:lnTo>
                  <a:pt x="23" y="40"/>
                </a:lnTo>
                <a:lnTo>
                  <a:pt x="40" y="23"/>
                </a:lnTo>
                <a:lnTo>
                  <a:pt x="60" y="10"/>
                </a:lnTo>
                <a:lnTo>
                  <a:pt x="83" y="3"/>
                </a:lnTo>
                <a:lnTo>
                  <a:pt x="10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GB" kern="120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 descr="Newspaper with solid fill">
            <a:extLst>
              <a:ext uri="{FF2B5EF4-FFF2-40B4-BE49-F238E27FC236}">
                <a16:creationId xmlns:a16="http://schemas.microsoft.com/office/drawing/2014/main" id="{1B64A343-16A0-41E8-A37A-8A36EF460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1680" y="3953278"/>
            <a:ext cx="457200" cy="45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7FAA1C-1782-4DCD-994D-B97EDDBA49A9}"/>
              </a:ext>
            </a:extLst>
          </p:cNvPr>
          <p:cNvGrpSpPr/>
          <p:nvPr/>
        </p:nvGrpSpPr>
        <p:grpSpPr>
          <a:xfrm>
            <a:off x="10795863" y="4529271"/>
            <a:ext cx="308835" cy="304389"/>
            <a:chOff x="4375869" y="4947463"/>
            <a:chExt cx="487511" cy="480493"/>
          </a:xfrm>
          <a:solidFill>
            <a:schemeClr val="bg1"/>
          </a:solidFill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3B037727-CAB1-4A60-AF20-97BC8C56B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869" y="4947463"/>
              <a:ext cx="106391" cy="480493"/>
            </a:xfrm>
            <a:custGeom>
              <a:avLst/>
              <a:gdLst>
                <a:gd name="T0" fmla="*/ 98 w 99"/>
                <a:gd name="T1" fmla="*/ 44 h 435"/>
                <a:gd name="T2" fmla="*/ 98 w 99"/>
                <a:gd name="T3" fmla="*/ 44 h 435"/>
                <a:gd name="T4" fmla="*/ 45 w 99"/>
                <a:gd name="T5" fmla="*/ 88 h 435"/>
                <a:gd name="T6" fmla="*/ 0 w 99"/>
                <a:gd name="T7" fmla="*/ 44 h 435"/>
                <a:gd name="T8" fmla="*/ 45 w 99"/>
                <a:gd name="T9" fmla="*/ 0 h 435"/>
                <a:gd name="T10" fmla="*/ 98 w 99"/>
                <a:gd name="T11" fmla="*/ 44 h 435"/>
                <a:gd name="T12" fmla="*/ 0 w 99"/>
                <a:gd name="T13" fmla="*/ 434 h 435"/>
                <a:gd name="T14" fmla="*/ 0 w 99"/>
                <a:gd name="T15" fmla="*/ 434 h 435"/>
                <a:gd name="T16" fmla="*/ 0 w 99"/>
                <a:gd name="T17" fmla="*/ 132 h 435"/>
                <a:gd name="T18" fmla="*/ 98 w 99"/>
                <a:gd name="T19" fmla="*/ 132 h 435"/>
                <a:gd name="T20" fmla="*/ 98 w 99"/>
                <a:gd name="T21" fmla="*/ 434 h 435"/>
                <a:gd name="T22" fmla="*/ 0 w 99"/>
                <a:gd name="T23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435">
                  <a:moveTo>
                    <a:pt x="98" y="44"/>
                  </a:moveTo>
                  <a:lnTo>
                    <a:pt x="98" y="44"/>
                  </a:lnTo>
                  <a:cubicBezTo>
                    <a:pt x="98" y="71"/>
                    <a:pt x="80" y="88"/>
                    <a:pt x="45" y="88"/>
                  </a:cubicBezTo>
                  <a:cubicBezTo>
                    <a:pt x="17" y="88"/>
                    <a:pt x="0" y="71"/>
                    <a:pt x="0" y="44"/>
                  </a:cubicBezTo>
                  <a:cubicBezTo>
                    <a:pt x="0" y="18"/>
                    <a:pt x="17" y="0"/>
                    <a:pt x="45" y="0"/>
                  </a:cubicBezTo>
                  <a:cubicBezTo>
                    <a:pt x="80" y="0"/>
                    <a:pt x="98" y="18"/>
                    <a:pt x="98" y="44"/>
                  </a:cubicBezTo>
                  <a:close/>
                  <a:moveTo>
                    <a:pt x="0" y="434"/>
                  </a:moveTo>
                  <a:lnTo>
                    <a:pt x="0" y="434"/>
                  </a:lnTo>
                  <a:cubicBezTo>
                    <a:pt x="0" y="132"/>
                    <a:pt x="0" y="132"/>
                    <a:pt x="0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434"/>
                    <a:pt x="98" y="434"/>
                    <a:pt x="98" y="434"/>
                  </a:cubicBezTo>
                  <a:lnTo>
                    <a:pt x="0" y="4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45712" tIns="22856" rIns="45712" bIns="22856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endParaRPr lang="en-US" sz="900" kern="0">
                <a:latin typeface="Gilroy Medium" panose="00000600000000000000" pitchFamily="50" charset="0"/>
              </a:endParaRP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27DB98D0-D983-4AD1-889B-F1377B871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209" y="5077719"/>
              <a:ext cx="319171" cy="345051"/>
            </a:xfrm>
            <a:custGeom>
              <a:avLst/>
              <a:gdLst>
                <a:gd name="T0" fmla="*/ 0 w 293"/>
                <a:gd name="T1" fmla="*/ 106 h 311"/>
                <a:gd name="T2" fmla="*/ 0 w 293"/>
                <a:gd name="T3" fmla="*/ 106 h 311"/>
                <a:gd name="T4" fmla="*/ 0 w 293"/>
                <a:gd name="T5" fmla="*/ 8 h 311"/>
                <a:gd name="T6" fmla="*/ 79 w 293"/>
                <a:gd name="T7" fmla="*/ 8 h 311"/>
                <a:gd name="T8" fmla="*/ 88 w 293"/>
                <a:gd name="T9" fmla="*/ 44 h 311"/>
                <a:gd name="T10" fmla="*/ 88 w 293"/>
                <a:gd name="T11" fmla="*/ 44 h 311"/>
                <a:gd name="T12" fmla="*/ 186 w 293"/>
                <a:gd name="T13" fmla="*/ 0 h 311"/>
                <a:gd name="T14" fmla="*/ 292 w 293"/>
                <a:gd name="T15" fmla="*/ 132 h 311"/>
                <a:gd name="T16" fmla="*/ 292 w 293"/>
                <a:gd name="T17" fmla="*/ 310 h 311"/>
                <a:gd name="T18" fmla="*/ 194 w 293"/>
                <a:gd name="T19" fmla="*/ 310 h 311"/>
                <a:gd name="T20" fmla="*/ 194 w 293"/>
                <a:gd name="T21" fmla="*/ 141 h 311"/>
                <a:gd name="T22" fmla="*/ 150 w 293"/>
                <a:gd name="T23" fmla="*/ 79 h 311"/>
                <a:gd name="T24" fmla="*/ 97 w 293"/>
                <a:gd name="T25" fmla="*/ 115 h 311"/>
                <a:gd name="T26" fmla="*/ 97 w 293"/>
                <a:gd name="T27" fmla="*/ 132 h 311"/>
                <a:gd name="T28" fmla="*/ 97 w 293"/>
                <a:gd name="T29" fmla="*/ 310 h 311"/>
                <a:gd name="T30" fmla="*/ 0 w 293"/>
                <a:gd name="T31" fmla="*/ 310 h 311"/>
                <a:gd name="T32" fmla="*/ 0 w 293"/>
                <a:gd name="T33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3" h="311">
                  <a:moveTo>
                    <a:pt x="0" y="106"/>
                  </a:moveTo>
                  <a:lnTo>
                    <a:pt x="0" y="106"/>
                  </a:lnTo>
                  <a:cubicBezTo>
                    <a:pt x="0" y="62"/>
                    <a:pt x="0" y="35"/>
                    <a:pt x="0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88" y="44"/>
                  </a:lnTo>
                  <a:cubicBezTo>
                    <a:pt x="97" y="26"/>
                    <a:pt x="132" y="0"/>
                    <a:pt x="186" y="0"/>
                  </a:cubicBezTo>
                  <a:cubicBezTo>
                    <a:pt x="248" y="0"/>
                    <a:pt x="292" y="44"/>
                    <a:pt x="292" y="132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194" y="310"/>
                    <a:pt x="194" y="310"/>
                    <a:pt x="194" y="31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4" y="106"/>
                    <a:pt x="186" y="79"/>
                    <a:pt x="150" y="79"/>
                  </a:cubicBezTo>
                  <a:cubicBezTo>
                    <a:pt x="123" y="79"/>
                    <a:pt x="106" y="97"/>
                    <a:pt x="97" y="115"/>
                  </a:cubicBezTo>
                  <a:cubicBezTo>
                    <a:pt x="97" y="115"/>
                    <a:pt x="97" y="124"/>
                    <a:pt x="97" y="132"/>
                  </a:cubicBezTo>
                  <a:cubicBezTo>
                    <a:pt x="97" y="310"/>
                    <a:pt x="97" y="310"/>
                    <a:pt x="97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0" y="1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45712" tIns="22856" rIns="45712" bIns="22856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endParaRPr lang="en-US"/>
            </a:p>
          </p:txBody>
        </p:sp>
      </p:grpSp>
      <p:sp>
        <p:nvSpPr>
          <p:cNvPr id="19" name="Freeform 85">
            <a:extLst>
              <a:ext uri="{FF2B5EF4-FFF2-40B4-BE49-F238E27FC236}">
                <a16:creationId xmlns:a16="http://schemas.microsoft.com/office/drawing/2014/main" id="{E5CDE027-85C1-488E-82B5-C191D86A50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2067" y="5027102"/>
            <a:ext cx="376427" cy="302651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defTabSz="457200">
              <a:defRPr/>
            </a:pPr>
            <a:endParaRPr lang="en-US" sz="900" ker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A238C48-0202-4EF1-AF78-3E2EF7587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539" y="4958715"/>
            <a:ext cx="5570375" cy="420564"/>
          </a:xfrm>
        </p:spPr>
        <p:txBody>
          <a:bodyPr wrap="square">
            <a:sp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 dirty="0"/>
              <a:t>Insert Twitter text/link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50D697B0-F8E4-40E3-B797-4CBA16841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0539" y="4462635"/>
            <a:ext cx="5570375" cy="420564"/>
          </a:xfrm>
        </p:spPr>
        <p:txBody>
          <a:bodyPr wrap="square">
            <a:sp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 dirty="0"/>
              <a:t>Insert LinkedIn text/link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55F8942-095D-4CD3-A142-DE3EC1F3D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0539" y="3966554"/>
            <a:ext cx="5570375" cy="420564"/>
          </a:xfrm>
        </p:spPr>
        <p:txBody>
          <a:bodyPr wrap="square">
            <a:sp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 dirty="0"/>
              <a:t>Insert newsletter text/link</a:t>
            </a:r>
          </a:p>
        </p:txBody>
      </p:sp>
    </p:spTree>
    <p:extLst>
      <p:ext uri="{BB962C8B-B14F-4D97-AF65-F5344CB8AC3E}">
        <p14:creationId xmlns:p14="http://schemas.microsoft.com/office/powerpoint/2010/main" val="91759171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26BCA9-AA25-4181-8DA0-FDAB549C91C7}"/>
              </a:ext>
            </a:extLst>
          </p:cNvPr>
          <p:cNvSpPr txBox="1"/>
          <p:nvPr userDrawn="1"/>
        </p:nvSpPr>
        <p:spPr>
          <a:xfrm>
            <a:off x="838200" y="78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>
              <a:lnSpc>
                <a:spcPct val="87000"/>
              </a:lnSpc>
              <a:spcBef>
                <a:spcPct val="0"/>
              </a:spcBef>
              <a:buNone/>
              <a:defRPr sz="7200">
                <a:solidFill>
                  <a:schemeClr val="accent1"/>
                </a:solidFill>
                <a:latin typeface="Gilroy ExtraBold" panose="000009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Welcome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7DAEBD-4C0B-4BB9-95D6-FB1A4B18A79F}"/>
              </a:ext>
            </a:extLst>
          </p:cNvPr>
          <p:cNvSpPr txBox="1">
            <a:spLocks/>
          </p:cNvSpPr>
          <p:nvPr userDrawn="1"/>
        </p:nvSpPr>
        <p:spPr>
          <a:xfrm>
            <a:off x="838200" y="24413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377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Gilroy ExtraBold" panose="000009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tx2"/>
                </a:solidFill>
                <a:latin typeface="+mn-lt"/>
              </a:rPr>
              <a:t>Click ‘New Slide’ under the Home tab on the ribbon above to get started</a:t>
            </a:r>
            <a:endParaRPr lang="en-GB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F1E8E4-462F-4149-9808-7A92B3D7C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2D0B8B1-9329-46F6-945A-DE1B8C648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7D77D0-6B26-4354-A473-8A0A0BBB1FEF}"/>
              </a:ext>
            </a:extLst>
          </p:cNvPr>
          <p:cNvGrpSpPr/>
          <p:nvPr userDrawn="1"/>
        </p:nvGrpSpPr>
        <p:grpSpPr>
          <a:xfrm>
            <a:off x="838200" y="4718176"/>
            <a:ext cx="4198776" cy="1683828"/>
            <a:chOff x="838200" y="4157810"/>
            <a:chExt cx="4198776" cy="1683828"/>
          </a:xfrm>
        </p:grpSpPr>
        <p:pic>
          <p:nvPicPr>
            <p:cNvPr id="12" name="Picture 11" descr="A picture containing wall, person, person, indoor&#10;&#10;Description automatically generated">
              <a:extLst>
                <a:ext uri="{FF2B5EF4-FFF2-40B4-BE49-F238E27FC236}">
                  <a16:creationId xmlns:a16="http://schemas.microsoft.com/office/drawing/2014/main" id="{DF11A7F3-D1C9-4A25-848E-5984183899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4719410"/>
              <a:ext cx="1270686" cy="1122228"/>
            </a:xfrm>
            <a:custGeom>
              <a:avLst/>
              <a:gdLst>
                <a:gd name="connsiteX0" fmla="*/ 0 w 1270686"/>
                <a:gd name="connsiteY0" fmla="*/ 0 h 1122228"/>
                <a:gd name="connsiteX1" fmla="*/ 1270686 w 1270686"/>
                <a:gd name="connsiteY1" fmla="*/ 0 h 1122228"/>
                <a:gd name="connsiteX2" fmla="*/ 1270686 w 1270686"/>
                <a:gd name="connsiteY2" fmla="*/ 853874 h 1122228"/>
                <a:gd name="connsiteX3" fmla="*/ 805883 w 1270686"/>
                <a:gd name="connsiteY3" fmla="*/ 1122228 h 1122228"/>
                <a:gd name="connsiteX4" fmla="*/ 0 w 1270686"/>
                <a:gd name="connsiteY4" fmla="*/ 1122228 h 112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686" h="1122228">
                  <a:moveTo>
                    <a:pt x="0" y="0"/>
                  </a:moveTo>
                  <a:lnTo>
                    <a:pt x="1270686" y="0"/>
                  </a:lnTo>
                  <a:lnTo>
                    <a:pt x="1270686" y="853874"/>
                  </a:lnTo>
                  <a:lnTo>
                    <a:pt x="805883" y="1122228"/>
                  </a:lnTo>
                  <a:lnTo>
                    <a:pt x="0" y="1122228"/>
                  </a:lnTo>
                  <a:close/>
                </a:path>
              </a:pathLst>
            </a:cu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622B64-5245-45AE-ADF4-E6B7BEDED8F8}"/>
                </a:ext>
              </a:extLst>
            </p:cNvPr>
            <p:cNvSpPr txBox="1"/>
            <p:nvPr userDrawn="1"/>
          </p:nvSpPr>
          <p:spPr>
            <a:xfrm>
              <a:off x="838200" y="4157810"/>
              <a:ext cx="4198776" cy="404831"/>
            </a:xfrm>
            <a:prstGeom prst="rect">
              <a:avLst/>
            </a:prstGeom>
          </p:spPr>
          <p:txBody>
            <a:bodyPr vert="horz" lIns="0" tIns="45720" rIns="91440" bIns="45720" rtlCol="0">
              <a:normAutofit/>
            </a:bodyPr>
            <a:lstStyle>
              <a:lvl1pPr indent="0" defTabSz="914377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>
                  <a:solidFill>
                    <a:schemeClr val="accent1"/>
                  </a:solidFill>
                  <a:latin typeface="+mj-lt"/>
                </a:defRPr>
              </a:lvl1pPr>
              <a:lvl2pPr marL="801688" indent="-344488" defTabSz="914377">
                <a:lnSpc>
                  <a:spcPct val="110000"/>
                </a:lnSpc>
                <a:spcBef>
                  <a:spcPts val="500"/>
                </a:spcBef>
                <a:buClr>
                  <a:srgbClr val="008CC8"/>
                </a:buClr>
                <a:buSzPct val="80000"/>
                <a:buFontTx/>
                <a:buBlip>
                  <a:blip r:embed="rId5"/>
                </a:buBlip>
                <a:defRPr sz="2800">
                  <a:solidFill>
                    <a:schemeClr val="tx2"/>
                  </a:solidFill>
                  <a:latin typeface="Gilroy Medium" panose="00000600000000000000" pitchFamily="50" charset="0"/>
                </a:defRPr>
              </a:lvl2pPr>
              <a:lvl3pPr marL="1346200" indent="-431800" defTabSz="914377">
                <a:lnSpc>
                  <a:spcPct val="110000"/>
                </a:lnSpc>
                <a:spcBef>
                  <a:spcPts val="500"/>
                </a:spcBef>
                <a:buClr>
                  <a:srgbClr val="B9E613"/>
                </a:buClr>
                <a:buSzPct val="80000"/>
                <a:buFontTx/>
                <a:buBlip>
                  <a:blip r:embed="rId6"/>
                </a:buBlip>
                <a:defRPr sz="2200">
                  <a:solidFill>
                    <a:schemeClr val="tx2"/>
                  </a:solidFill>
                  <a:latin typeface="Gilroy Medium" panose="00000600000000000000" pitchFamily="50" charset="0"/>
                </a:defRPr>
              </a:lvl3pPr>
              <a:lvl4pPr marL="1612900" indent="-241300" defTabSz="914377">
                <a:lnSpc>
                  <a:spcPct val="110000"/>
                </a:lnSpc>
                <a:spcBef>
                  <a:spcPts val="500"/>
                </a:spcBef>
                <a:buClr>
                  <a:srgbClr val="FF8C00"/>
                </a:buClr>
                <a:buSzPct val="80000"/>
                <a:buFontTx/>
                <a:buBlip>
                  <a:blip r:embed="rId7"/>
                </a:buBlip>
                <a:defRPr sz="1800">
                  <a:solidFill>
                    <a:schemeClr val="tx2"/>
                  </a:solidFill>
                  <a:latin typeface="Gilroy Medium" panose="00000600000000000000" pitchFamily="50" charset="0"/>
                </a:defRPr>
              </a:lvl4pPr>
              <a:lvl5pPr marL="2155825" indent="-327025" defTabSz="914377">
                <a:lnSpc>
                  <a:spcPct val="110000"/>
                </a:lnSpc>
                <a:spcBef>
                  <a:spcPts val="500"/>
                </a:spcBef>
                <a:buClr>
                  <a:srgbClr val="9000A0"/>
                </a:buClr>
                <a:buSzPct val="80000"/>
                <a:buFontTx/>
                <a:buBlip>
                  <a:blip r:embed="rId8"/>
                </a:buBlip>
                <a:defRPr sz="1600">
                  <a:solidFill>
                    <a:schemeClr val="tx2"/>
                  </a:solidFill>
                  <a:latin typeface="Gilroy Medium" panose="00000600000000000000" pitchFamily="50" charset="0"/>
                </a:defRPr>
              </a:lvl5pPr>
              <a:lvl6pPr marL="2514537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6pPr>
              <a:lvl7pPr marL="2971726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7pPr>
              <a:lvl8pPr marL="3428914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8pPr>
              <a:lvl9pPr marL="3886103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9pPr>
            </a:lstStyle>
            <a:p>
              <a:pPr lvl="0"/>
              <a:r>
                <a:rPr lang="en-US" dirty="0"/>
                <a:t>For queries or support, please contact:</a:t>
              </a:r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EB708F-3DA5-418C-A455-D4095AB271F9}"/>
                </a:ext>
              </a:extLst>
            </p:cNvPr>
            <p:cNvSpPr txBox="1"/>
            <p:nvPr userDrawn="1"/>
          </p:nvSpPr>
          <p:spPr>
            <a:xfrm>
              <a:off x="2232687" y="4727655"/>
              <a:ext cx="2039597" cy="2543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 defTabSz="914377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>
                  <a:solidFill>
                    <a:schemeClr val="accent2"/>
                  </a:solidFill>
                </a:defRPr>
              </a:lvl1pPr>
              <a:lvl2pPr marL="801688" indent="-344488" defTabSz="914377">
                <a:lnSpc>
                  <a:spcPct val="110000"/>
                </a:lnSpc>
                <a:spcBef>
                  <a:spcPts val="500"/>
                </a:spcBef>
                <a:buClr>
                  <a:srgbClr val="008CC8"/>
                </a:buClr>
                <a:buSzPct val="80000"/>
                <a:buFontTx/>
                <a:buBlip>
                  <a:blip r:embed="rId5"/>
                </a:buBlip>
                <a:defRPr sz="2800">
                  <a:solidFill>
                    <a:schemeClr val="tx2"/>
                  </a:solidFill>
                  <a:latin typeface="Gilroy Medium" panose="00000600000000000000" pitchFamily="50" charset="0"/>
                </a:defRPr>
              </a:lvl2pPr>
              <a:lvl3pPr marL="1346200" indent="-431800" defTabSz="914377">
                <a:lnSpc>
                  <a:spcPct val="110000"/>
                </a:lnSpc>
                <a:spcBef>
                  <a:spcPts val="500"/>
                </a:spcBef>
                <a:buClr>
                  <a:srgbClr val="B9E613"/>
                </a:buClr>
                <a:buSzPct val="80000"/>
                <a:buFontTx/>
                <a:buBlip>
                  <a:blip r:embed="rId6"/>
                </a:buBlip>
                <a:defRPr sz="2200">
                  <a:solidFill>
                    <a:schemeClr val="tx2"/>
                  </a:solidFill>
                  <a:latin typeface="Gilroy Medium" panose="00000600000000000000" pitchFamily="50" charset="0"/>
                </a:defRPr>
              </a:lvl3pPr>
              <a:lvl4pPr marL="1612900" indent="-241300" defTabSz="914377">
                <a:lnSpc>
                  <a:spcPct val="110000"/>
                </a:lnSpc>
                <a:spcBef>
                  <a:spcPts val="500"/>
                </a:spcBef>
                <a:buClr>
                  <a:srgbClr val="FF8C00"/>
                </a:buClr>
                <a:buSzPct val="80000"/>
                <a:buFontTx/>
                <a:buBlip>
                  <a:blip r:embed="rId7"/>
                </a:buBlip>
                <a:defRPr sz="1800">
                  <a:solidFill>
                    <a:schemeClr val="tx2"/>
                  </a:solidFill>
                  <a:latin typeface="Gilroy Medium" panose="00000600000000000000" pitchFamily="50" charset="0"/>
                </a:defRPr>
              </a:lvl4pPr>
              <a:lvl5pPr marL="2155825" indent="-327025" defTabSz="914377">
                <a:lnSpc>
                  <a:spcPct val="110000"/>
                </a:lnSpc>
                <a:spcBef>
                  <a:spcPts val="500"/>
                </a:spcBef>
                <a:buClr>
                  <a:srgbClr val="9000A0"/>
                </a:buClr>
                <a:buSzPct val="80000"/>
                <a:buFontTx/>
                <a:buBlip>
                  <a:blip r:embed="rId8"/>
                </a:buBlip>
                <a:defRPr sz="1600">
                  <a:solidFill>
                    <a:schemeClr val="tx2"/>
                  </a:solidFill>
                  <a:latin typeface="Gilroy Medium" panose="00000600000000000000" pitchFamily="50" charset="0"/>
                </a:defRPr>
              </a:lvl5pPr>
              <a:lvl6pPr marL="2514537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6pPr>
              <a:lvl7pPr marL="2971726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7pPr>
              <a:lvl8pPr marL="3428914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8pPr>
              <a:lvl9pPr marL="3886103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9pPr>
            </a:lstStyle>
            <a:p>
              <a:pPr lvl="0"/>
              <a:r>
                <a:rPr lang="en-US" dirty="0"/>
                <a:t>Marcus Flowerdew-Clarke</a:t>
              </a:r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43B6CC-D629-4FCC-93EE-0A3132FE20C9}"/>
                </a:ext>
              </a:extLst>
            </p:cNvPr>
            <p:cNvSpPr txBox="1"/>
            <p:nvPr userDrawn="1"/>
          </p:nvSpPr>
          <p:spPr>
            <a:xfrm>
              <a:off x="2232687" y="4969490"/>
              <a:ext cx="1202911" cy="2543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 defTabSz="914377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>
                  <a:solidFill>
                    <a:schemeClr val="tx2"/>
                  </a:solidFill>
                </a:defRPr>
              </a:lvl1pPr>
              <a:lvl2pPr marL="801688" indent="-344488" defTabSz="914377">
                <a:lnSpc>
                  <a:spcPct val="110000"/>
                </a:lnSpc>
                <a:spcBef>
                  <a:spcPts val="500"/>
                </a:spcBef>
                <a:buClr>
                  <a:srgbClr val="008CC8"/>
                </a:buClr>
                <a:buSzPct val="80000"/>
                <a:buFontTx/>
                <a:buBlip>
                  <a:blip r:embed="rId5"/>
                </a:buBlip>
                <a:defRPr sz="2800">
                  <a:solidFill>
                    <a:schemeClr val="tx2"/>
                  </a:solidFill>
                  <a:latin typeface="Gilroy Medium" panose="00000600000000000000" pitchFamily="50" charset="0"/>
                </a:defRPr>
              </a:lvl2pPr>
              <a:lvl3pPr marL="1346200" indent="-431800" defTabSz="914377">
                <a:lnSpc>
                  <a:spcPct val="110000"/>
                </a:lnSpc>
                <a:spcBef>
                  <a:spcPts val="500"/>
                </a:spcBef>
                <a:buClr>
                  <a:srgbClr val="B9E613"/>
                </a:buClr>
                <a:buSzPct val="80000"/>
                <a:buFontTx/>
                <a:buBlip>
                  <a:blip r:embed="rId6"/>
                </a:buBlip>
                <a:defRPr sz="2200">
                  <a:solidFill>
                    <a:schemeClr val="tx2"/>
                  </a:solidFill>
                  <a:latin typeface="Gilroy Medium" panose="00000600000000000000" pitchFamily="50" charset="0"/>
                </a:defRPr>
              </a:lvl3pPr>
              <a:lvl4pPr marL="1612900" indent="-241300" defTabSz="914377">
                <a:lnSpc>
                  <a:spcPct val="110000"/>
                </a:lnSpc>
                <a:spcBef>
                  <a:spcPts val="500"/>
                </a:spcBef>
                <a:buClr>
                  <a:srgbClr val="FF8C00"/>
                </a:buClr>
                <a:buSzPct val="80000"/>
                <a:buFontTx/>
                <a:buBlip>
                  <a:blip r:embed="rId7"/>
                </a:buBlip>
                <a:defRPr sz="1800">
                  <a:solidFill>
                    <a:schemeClr val="tx2"/>
                  </a:solidFill>
                  <a:latin typeface="Gilroy Medium" panose="00000600000000000000" pitchFamily="50" charset="0"/>
                </a:defRPr>
              </a:lvl4pPr>
              <a:lvl5pPr marL="2155825" indent="-327025" defTabSz="914377">
                <a:lnSpc>
                  <a:spcPct val="110000"/>
                </a:lnSpc>
                <a:spcBef>
                  <a:spcPts val="500"/>
                </a:spcBef>
                <a:buClr>
                  <a:srgbClr val="9000A0"/>
                </a:buClr>
                <a:buSzPct val="80000"/>
                <a:buFontTx/>
                <a:buBlip>
                  <a:blip r:embed="rId8"/>
                </a:buBlip>
                <a:defRPr sz="1600">
                  <a:solidFill>
                    <a:schemeClr val="tx2"/>
                  </a:solidFill>
                  <a:latin typeface="Gilroy Medium" panose="00000600000000000000" pitchFamily="50" charset="0"/>
                </a:defRPr>
              </a:lvl5pPr>
              <a:lvl6pPr marL="2514537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6pPr>
              <a:lvl7pPr marL="2971726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7pPr>
              <a:lvl8pPr marL="3428914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8pPr>
              <a:lvl9pPr marL="3886103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9pPr>
            </a:lstStyle>
            <a:p>
              <a:pPr lvl="0"/>
              <a:r>
                <a:rPr lang="en-US" dirty="0"/>
                <a:t>Head of Design</a:t>
              </a: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0C11C7-2105-4AFA-B7D1-9DFBB521296F}"/>
                </a:ext>
              </a:extLst>
            </p:cNvPr>
            <p:cNvSpPr txBox="1"/>
            <p:nvPr userDrawn="1"/>
          </p:nvSpPr>
          <p:spPr>
            <a:xfrm>
              <a:off x="2232687" y="5318335"/>
              <a:ext cx="1408115" cy="2499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lvl="0" indent="0" defTabSz="914377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>
                  <a:solidFill>
                    <a:schemeClr val="tx2"/>
                  </a:solidFill>
                </a:defRPr>
              </a:lvl1pPr>
              <a:lvl2pPr marL="801688" indent="-344488" defTabSz="914377">
                <a:lnSpc>
                  <a:spcPct val="110000"/>
                </a:lnSpc>
                <a:spcBef>
                  <a:spcPts val="500"/>
                </a:spcBef>
                <a:buClr>
                  <a:srgbClr val="008CC8"/>
                </a:buClr>
                <a:buSzPct val="80000"/>
                <a:buFontTx/>
                <a:buBlip>
                  <a:blip r:embed="rId5"/>
                </a:buBlip>
                <a:defRPr sz="2800">
                  <a:solidFill>
                    <a:schemeClr val="tx2"/>
                  </a:solidFill>
                  <a:latin typeface="Gilroy Medium" panose="00000600000000000000" pitchFamily="50" charset="0"/>
                </a:defRPr>
              </a:lvl2pPr>
              <a:lvl3pPr marL="1346200" indent="-431800" defTabSz="914377">
                <a:lnSpc>
                  <a:spcPct val="110000"/>
                </a:lnSpc>
                <a:spcBef>
                  <a:spcPts val="500"/>
                </a:spcBef>
                <a:buClr>
                  <a:srgbClr val="B9E613"/>
                </a:buClr>
                <a:buSzPct val="80000"/>
                <a:buFontTx/>
                <a:buBlip>
                  <a:blip r:embed="rId6"/>
                </a:buBlip>
                <a:defRPr sz="2200">
                  <a:solidFill>
                    <a:schemeClr val="tx2"/>
                  </a:solidFill>
                  <a:latin typeface="Gilroy Medium" panose="00000600000000000000" pitchFamily="50" charset="0"/>
                </a:defRPr>
              </a:lvl3pPr>
              <a:lvl4pPr marL="1612900" indent="-241300" defTabSz="914377">
                <a:lnSpc>
                  <a:spcPct val="110000"/>
                </a:lnSpc>
                <a:spcBef>
                  <a:spcPts val="500"/>
                </a:spcBef>
                <a:buClr>
                  <a:srgbClr val="FF8C00"/>
                </a:buClr>
                <a:buSzPct val="80000"/>
                <a:buFontTx/>
                <a:buBlip>
                  <a:blip r:embed="rId7"/>
                </a:buBlip>
                <a:defRPr sz="1800">
                  <a:solidFill>
                    <a:schemeClr val="tx2"/>
                  </a:solidFill>
                  <a:latin typeface="Gilroy Medium" panose="00000600000000000000" pitchFamily="50" charset="0"/>
                </a:defRPr>
              </a:lvl4pPr>
              <a:lvl5pPr marL="2155825" indent="-327025" defTabSz="914377">
                <a:lnSpc>
                  <a:spcPct val="110000"/>
                </a:lnSpc>
                <a:spcBef>
                  <a:spcPts val="500"/>
                </a:spcBef>
                <a:buClr>
                  <a:srgbClr val="9000A0"/>
                </a:buClr>
                <a:buSzPct val="80000"/>
                <a:buFontTx/>
                <a:buBlip>
                  <a:blip r:embed="rId8"/>
                </a:buBlip>
                <a:defRPr sz="1600">
                  <a:solidFill>
                    <a:schemeClr val="tx2"/>
                  </a:solidFill>
                  <a:latin typeface="Gilroy Medium" panose="00000600000000000000" pitchFamily="50" charset="0"/>
                </a:defRPr>
              </a:lvl5pPr>
              <a:lvl6pPr marL="2514537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6pPr>
              <a:lvl7pPr marL="2971726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7pPr>
              <a:lvl8pPr marL="3428914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8pPr>
              <a:lvl9pPr marL="3886103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9pPr>
            </a:lstStyle>
            <a:p>
              <a:pPr lvl="0"/>
              <a:r>
                <a:rPr lang="en-US" dirty="0"/>
                <a:t>marcus@igd.com</a:t>
              </a:r>
              <a:endParaRPr lang="en-GB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189EA3-E8C6-4201-B243-249F2167AD44}"/>
              </a:ext>
            </a:extLst>
          </p:cNvPr>
          <p:cNvSpPr txBox="1"/>
          <p:nvPr userDrawn="1"/>
        </p:nvSpPr>
        <p:spPr>
          <a:xfrm>
            <a:off x="10078976" y="6621410"/>
            <a:ext cx="2113024" cy="236590"/>
          </a:xfrm>
          <a:prstGeom prst="rect">
            <a:avLst/>
          </a:prstGeom>
        </p:spPr>
        <p:txBody>
          <a:bodyPr vert="horz" lIns="0" tIns="0" rIns="108000" bIns="108000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800" dirty="0"/>
              <a:t>Version 1, January 2021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375299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- PRESENTING, PROPOSALS, REPO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852EE-165F-41FA-98FD-E28195CCD3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6325" indent="0" algn="l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pPr marL="1076325" indent="0" algn="l">
              <a:spcBef>
                <a:spcPts val="600"/>
              </a:spcBef>
              <a:spcAft>
                <a:spcPts val="600"/>
              </a:spcAft>
            </a:pPr>
            <a:r>
              <a:rPr lang="en-US" sz="4400" b="0" dirty="0">
                <a:solidFill>
                  <a:schemeClr val="bg1"/>
                </a:solidFill>
                <a:latin typeface="+mn-lt"/>
              </a:rPr>
              <a:t>Layouts that are great for:</a:t>
            </a:r>
          </a:p>
          <a:p>
            <a:pPr marL="152400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Presenting</a:t>
            </a:r>
          </a:p>
          <a:p>
            <a:pPr marL="152400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Proposals</a:t>
            </a:r>
          </a:p>
          <a:p>
            <a:pPr marL="152400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Adding impact to reports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0E9D5B1-8058-4E25-A047-368B56F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4271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OVERS">
    <p:bg>
      <p:bgPr>
        <a:solidFill>
          <a:srgbClr val="900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852EE-165F-41FA-98FD-E28195CCD3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Covers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DD715F40-59BA-4D2C-A45F-BAC1B8C33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8889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1E7155-19DE-4583-A096-03D2594841D9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96B6E86-2E12-43A4-93B0-A858FB6DE7E7}"/>
              </a:ext>
            </a:extLst>
          </p:cNvPr>
          <p:cNvSpPr/>
          <p:nvPr userDrawn="1"/>
        </p:nvSpPr>
        <p:spPr>
          <a:xfrm>
            <a:off x="-3181" y="-3178"/>
            <a:ext cx="12200701" cy="6865725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4737" h="1477023">
                <a:moveTo>
                  <a:pt x="554" y="1476728"/>
                </a:moveTo>
                <a:cubicBezTo>
                  <a:pt x="598" y="1454415"/>
                  <a:pt x="-42" y="1433469"/>
                  <a:pt x="2" y="1411156"/>
                </a:cubicBezTo>
                <a:lnTo>
                  <a:pt x="2473152" y="0"/>
                </a:lnTo>
                <a:lnTo>
                  <a:pt x="2624044" y="684"/>
                </a:lnTo>
                <a:cubicBezTo>
                  <a:pt x="2622802" y="493025"/>
                  <a:pt x="2625659" y="984682"/>
                  <a:pt x="2624417" y="1477023"/>
                </a:cubicBezTo>
                <a:lnTo>
                  <a:pt x="554" y="1476728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0CA0E4-D78B-49CD-A189-A96F7BAB9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104" y="2664298"/>
            <a:ext cx="3421792" cy="15294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BB9D21-D52D-426F-B039-FD916C5B4BB3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7333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5D95F3-7411-4B4E-9D7C-E1A2340965C6}"/>
              </a:ext>
            </a:extLst>
          </p:cNvPr>
          <p:cNvSpPr/>
          <p:nvPr userDrawn="1"/>
        </p:nvSpPr>
        <p:spPr>
          <a:xfrm>
            <a:off x="-4420" y="-494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B0055-A791-45E3-9923-9311E66E9D67}"/>
              </a:ext>
            </a:extLst>
          </p:cNvPr>
          <p:cNvSpPr/>
          <p:nvPr userDrawn="1"/>
        </p:nvSpPr>
        <p:spPr>
          <a:xfrm>
            <a:off x="-3181" y="-3178"/>
            <a:ext cx="12200701" cy="6865725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4737" h="1477023">
                <a:moveTo>
                  <a:pt x="554" y="1476728"/>
                </a:moveTo>
                <a:cubicBezTo>
                  <a:pt x="598" y="1454415"/>
                  <a:pt x="-42" y="1433469"/>
                  <a:pt x="2" y="1411156"/>
                </a:cubicBezTo>
                <a:lnTo>
                  <a:pt x="2473152" y="0"/>
                </a:lnTo>
                <a:lnTo>
                  <a:pt x="2624044" y="684"/>
                </a:lnTo>
                <a:cubicBezTo>
                  <a:pt x="2622802" y="493025"/>
                  <a:pt x="2625659" y="984682"/>
                  <a:pt x="2624417" y="1477023"/>
                </a:cubicBezTo>
                <a:lnTo>
                  <a:pt x="554" y="1476728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997898-DC4E-4022-855D-D22D0B491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104" y="2664298"/>
            <a:ext cx="3421792" cy="1529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2131" y="4541660"/>
            <a:ext cx="6203381" cy="1008061"/>
          </a:xfrm>
        </p:spPr>
        <p:txBody>
          <a:bodyPr anchor="t" anchorCtr="0">
            <a:normAutofit/>
          </a:bodyPr>
          <a:lstStyle>
            <a:lvl1pPr algn="l">
              <a:defRPr sz="3733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A43F3C-681D-483D-B627-7CD50586C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751" y="5703579"/>
            <a:ext cx="6258983" cy="80199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FF136-FC92-41B5-ACBE-43ADC53B151E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579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660CC6-5288-4290-A1EB-0462452E76CB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8F9A11-FEF7-4B75-9E31-008D7BFE4479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165" y="2919958"/>
            <a:ext cx="4719715" cy="1008061"/>
          </a:xfrm>
        </p:spPr>
        <p:txBody>
          <a:bodyPr anchor="t" anchorCtr="0">
            <a:normAutofit/>
          </a:bodyPr>
          <a:lstStyle>
            <a:lvl1pPr algn="r">
              <a:defRPr sz="3733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7993" y="4209039"/>
            <a:ext cx="6820889" cy="1315461"/>
          </a:xfrm>
        </p:spPr>
        <p:txBody>
          <a:bodyPr>
            <a:normAutofit/>
          </a:bodyPr>
          <a:lstStyle>
            <a:lvl1pPr algn="r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32AAEF6-4620-454C-B773-CCBDB2905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FA60A3-4CC8-43EF-9A08-E42E11D7860B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8553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C592AC-B5DB-4EF0-8836-F6606196CB45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9303" y="3325177"/>
            <a:ext cx="5361021" cy="2022190"/>
          </a:xfrm>
        </p:spPr>
        <p:txBody>
          <a:bodyPr anchor="t" anchorCtr="0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2E544A-C090-4731-974C-AD12FCFBE2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0CA79A9-1141-4222-9067-276915308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8B2685-80AB-428A-A0A3-18CF6705A258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773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02400" cy="3968136"/>
          </a:xfrm>
        </p:spPr>
        <p:txBody>
          <a:bodyPr anchor="t" anchorCtr="0"/>
          <a:lstStyle>
            <a:lvl1pPr algn="l">
              <a:defRPr b="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342742-3257-4CD1-BFF9-C025737E2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1A2CC65-5F9B-44A3-8365-B3CF67BDF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44C2F5-C56F-4AB0-8395-9233EB4EB65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0C50C1-9D04-482D-9EC5-96897AAAB1B8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1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F5BD5F-F627-4744-B140-6D6006A8BE53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EBCA481-8B31-48F0-A901-441556A31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101520"/>
            <a:ext cx="5074233" cy="1008061"/>
          </a:xfrm>
        </p:spPr>
        <p:txBody>
          <a:bodyPr anchor="t" anchorCtr="0">
            <a:noAutofit/>
          </a:bodyPr>
          <a:lstStyle>
            <a:lvl1pPr algn="r">
              <a:defRPr sz="40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B2FBE-BC4E-4483-BB38-027ED40DA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8061" y="4295271"/>
            <a:ext cx="7132175" cy="1052095"/>
          </a:xfrm>
        </p:spPr>
        <p:txBody>
          <a:bodyPr>
            <a:normAutofit/>
          </a:bodyPr>
          <a:lstStyle>
            <a:lvl1pPr algn="r">
              <a:buFontTx/>
              <a:buNone/>
              <a:defRPr sz="240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19A2869-9BC6-4695-892E-D9B862068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28F87C-057C-4C90-A956-AB258189ECB1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032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609726-3EA1-4352-A37D-DFC2853DF142}"/>
              </a:ext>
            </a:extLst>
          </p:cNvPr>
          <p:cNvSpPr/>
          <p:nvPr/>
        </p:nvSpPr>
        <p:spPr>
          <a:xfrm>
            <a:off x="2" y="0"/>
            <a:ext cx="12191998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n-GB" sz="18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F778F59-42B1-4E7B-BE4A-D62158B112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57200" y="0"/>
            <a:ext cx="4534800" cy="6858000"/>
          </a:xfrm>
        </p:spPr>
        <p:txBody>
          <a:bodyPr anchor="ctr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169000"/>
            <a:ext cx="7225200" cy="2520000"/>
          </a:xfrm>
        </p:spPr>
        <p:txBody>
          <a:bodyPr lIns="36000" tIns="108000" rIns="36000" bIns="108000" anchor="ctr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6D775-D20C-4FF0-A1B4-C122703DC10D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94856C6-27CA-4089-B20E-B4A64D2B4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3665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609726-3EA1-4352-A37D-DFC2853DF142}"/>
              </a:ext>
            </a:extLst>
          </p:cNvPr>
          <p:cNvSpPr/>
          <p:nvPr/>
        </p:nvSpPr>
        <p:spPr>
          <a:xfrm>
            <a:off x="2" y="0"/>
            <a:ext cx="12191998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n-GB" sz="18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F778F59-42B1-4E7B-BE4A-D62158B112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57200" y="0"/>
            <a:ext cx="4534800" cy="6858000"/>
          </a:xfrm>
        </p:spPr>
        <p:txBody>
          <a:bodyPr anchor="ctr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384373"/>
            <a:ext cx="5558400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F4F8F-D08B-422A-816D-6E7D393075E8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94BDBBA-E054-4D81-9E26-FC3B12330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1629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57C2496-3897-43D8-AB1C-7CFEDF4291D8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2CF5696-442E-4947-92AE-FD7971EB9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290591"/>
            <a:ext cx="5084324" cy="2056776"/>
          </a:xfrm>
        </p:spPr>
        <p:txBody>
          <a:bodyPr anchor="t" anchorCtr="0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5EFD8AF-A0BA-4066-818A-88655209D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171960-EA24-45D8-8698-6FB3D3DB0B77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088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A7BACE-A841-40D2-B85F-2ACE35056E3E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45CE5F4-B3D3-4E61-A07A-8EC6159FE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055" y="3101520"/>
            <a:ext cx="4953179" cy="1008061"/>
          </a:xfrm>
        </p:spPr>
        <p:txBody>
          <a:bodyPr anchor="t" anchorCtr="0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B2FBE-BC4E-4483-BB38-027ED40DA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2350" y="4295271"/>
            <a:ext cx="6967885" cy="1052095"/>
          </a:xfrm>
        </p:spPr>
        <p:txBody>
          <a:bodyPr>
            <a:normAutofit/>
          </a:bodyPr>
          <a:lstStyle>
            <a:lvl1pPr algn="r">
              <a:buFontTx/>
              <a:buNone/>
              <a:defRPr sz="240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DBEAAE9-7463-48C5-A4CD-53A1DEB2A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ED1CB8-7562-4B3D-8776-CC78FABFDA6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9479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609726-3EA1-4352-A37D-DFC2853DF142}"/>
              </a:ext>
            </a:extLst>
          </p:cNvPr>
          <p:cNvSpPr/>
          <p:nvPr/>
        </p:nvSpPr>
        <p:spPr>
          <a:xfrm>
            <a:off x="2" y="0"/>
            <a:ext cx="1219199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n-GB" sz="18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F778F59-42B1-4E7B-BE4A-D62158B112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57200" y="0"/>
            <a:ext cx="4534800" cy="6858000"/>
          </a:xfrm>
        </p:spPr>
        <p:txBody>
          <a:bodyPr anchor="ctr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E826A9E-43B0-4BEC-9861-4F6875951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169000"/>
            <a:ext cx="7225200" cy="2520000"/>
          </a:xfrm>
        </p:spPr>
        <p:txBody>
          <a:bodyPr lIns="36000" tIns="108000" rIns="36000" bIns="108000" anchor="ctr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48208-4BE6-45E4-999C-5BD10E202C30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3EA758-B199-455A-B995-2140A12BB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0779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609726-3EA1-4352-A37D-DFC2853DF142}"/>
              </a:ext>
            </a:extLst>
          </p:cNvPr>
          <p:cNvSpPr/>
          <p:nvPr/>
        </p:nvSpPr>
        <p:spPr>
          <a:xfrm>
            <a:off x="2" y="0"/>
            <a:ext cx="1219199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n-GB" sz="18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F778F59-42B1-4E7B-BE4A-D62158B112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57200" y="0"/>
            <a:ext cx="4534800" cy="6858000"/>
          </a:xfrm>
        </p:spPr>
        <p:txBody>
          <a:bodyPr anchor="ctr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E47A3A-688B-461B-AE4D-1C26D9998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FB431A4-02F8-484B-B2C8-0A42B41E7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384373"/>
            <a:ext cx="5558400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86D87-03A5-47FA-853E-B8B8F99ACEE0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40D037B-A412-4AD0-AD96-37D29DE4F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545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EF8DC-F8FC-4582-80DC-C2C4FDB14D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Dividers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9DC761EF-99AC-4882-A362-22B9590D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32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974D39-EC69-4E3E-A877-3F3D311EB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29" y="5753463"/>
            <a:ext cx="1575304" cy="496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53203A-A70F-473C-9A8D-1B1A97C6D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B8E0CB5-4042-4F4F-A32B-2951E01C7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6AD31F-D344-457A-BFE8-B18812256FD6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9175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FBE6A4-0E6A-44A9-A79B-A5CA3530F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6414789-CA34-45B2-8F74-16C01DABE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0ABDE4-91F5-4629-8D14-B31CBB17B328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7912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78035" cy="3968136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7B70CD-EB2A-4E7F-9341-A7325F4C8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CFC2E3-FC40-447F-A945-F5C90CBD96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E4DC7D-4901-4F3E-B750-DF6360F33A5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3684-C016-4BFE-883B-93DEE20D002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052ECE-3123-4EFB-8224-CD4D53CF8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5CC949-DBD1-470C-96B1-30B1B5BE6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D73BDE-B2FE-43D8-A358-FB359C7FE9BE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4355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C4521F-ED46-4F53-A294-866C294DE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B5907D6-4628-46B2-A094-6061234BA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C029E9-A627-4972-9D9B-7428BBF24917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8257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rgbClr val="330072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BA4B043-65E9-4682-A495-3516C051B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8130" y="111738"/>
            <a:ext cx="1122143" cy="148592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4225F9-7C80-4CA5-AAAE-744514D54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095" y="5636292"/>
            <a:ext cx="1947333" cy="613312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35E9C15-915B-4B5F-BC3F-F3E7003F9F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959610"/>
            <a:ext cx="9952039" cy="3422016"/>
          </a:xfrm>
        </p:spPr>
        <p:txBody>
          <a:bodyPr/>
          <a:lstStyle>
            <a:lvl1pPr algn="r">
              <a:defRPr/>
            </a:lvl1pPr>
            <a:lvl2pPr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BAAC34A-B797-48A5-BF5A-D565DB4CD4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0D5D57-3101-4E64-A581-F56DC196F018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0946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16D4F1-296A-4372-A678-21BA6561F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198" y="1959611"/>
            <a:ext cx="9964135" cy="342201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algn="r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algn="r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algn="r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BA4B043-65E9-4682-A495-3516C051B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8130" y="111738"/>
            <a:ext cx="1122143" cy="148592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7E0AC0C-368E-44DE-99D6-78D876FD05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50CCB9-A21B-4F96-B864-6E140BACCA6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57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16D4F1-296A-4372-A678-21BA6561F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198" y="1959611"/>
            <a:ext cx="9964135" cy="342201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algn="r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algn="r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algn="r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B784BD-A00A-4A0F-BB3C-D3B3E75BF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4019" y="108973"/>
            <a:ext cx="1106255" cy="14859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DA78861-3EE8-4296-A1E1-CB573CE671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768647-D790-4E5E-BC36-69AB2BBFFCDB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42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16D4F1-296A-4372-A678-21BA6561F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198" y="1959611"/>
            <a:ext cx="9964135" cy="342201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algn="r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algn="r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algn="r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4C7301B-6B61-4DC6-A567-320CA564E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4019" y="108973"/>
            <a:ext cx="1106255" cy="148592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F6B6ABC-02F9-4D4A-934C-B6E0066F0E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86C52A-CD82-470F-AFE2-044AB3865B79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4445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02400" cy="3968136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9E0C92-7F46-4F48-A5C7-7ECD79DC4425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342742-3257-4CD1-BFF9-C025737E2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1A2CC65-5F9B-44A3-8365-B3CF67BDF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78035" cy="3968136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3483FD-FC76-431F-A3CA-ED1F5A9122DD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7B70CD-EB2A-4E7F-9341-A7325F4C8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CFC2E3-FC40-447F-A945-F5C90CBD96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17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78035" cy="3968136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18DEA-C10F-47F0-A705-9EF6109A65C1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8FD17D-4865-49B1-A473-F28E19EDE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27A4E3E-81D3-48C9-AB71-82FFBB9667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5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78035" cy="3968136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7AFCB-F31D-4470-ABB2-54F3211FEEA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52D19A4-82B4-4C06-9833-E8382662E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6649802-6DBC-4DD0-B293-2113A21E9B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4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78035" cy="3968136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8FD17D-4865-49B1-A473-F28E19EDE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27A4E3E-81D3-48C9-AB71-82FFBB9667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B0731B-60B1-4825-B993-3B8591B2D6B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3674F-27F4-4402-AD3E-03F05B1E743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4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FULL SIZ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4AEE3-24C0-4923-B759-4B6123E2D7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Full size photos</a:t>
            </a: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5EAD3957-F536-4013-A70C-63F45BAF3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6959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37730A8-3E53-425F-9E00-254722FA0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812" y="6282000"/>
            <a:ext cx="1122577" cy="3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20A85F-5EA3-407B-BD14-DCE71E892D47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517135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6712B7-9922-4738-BD31-F19FF4FEE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78" y="6282000"/>
            <a:ext cx="1122575" cy="36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A6CD3B-85C6-480F-8A8A-E535AD9D132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42743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7F16332-FAA1-45B5-B66F-1BECB2D0D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78" y="6282000"/>
            <a:ext cx="1122575" cy="36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E48452-30B6-42FC-96FB-58982E828D39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16825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91A9EA5-66E7-4C14-9142-A55E93AC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78" y="6282000"/>
            <a:ext cx="1122575" cy="36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355D67-2E79-445E-851B-F2B4397B7473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643298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7164C6-623B-4A7F-87DC-9A0EEF183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CAF607-37C2-4D27-9BAF-6A55C0786895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6505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2328B4-D893-48DD-88D1-89FE0AE8C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E5A86B-12FE-427C-8F39-8F0B2305A242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P29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5974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A7AE82-0DFD-4717-A2CF-27A827354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4AD389-25F8-4F34-AE9B-76C859895407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9748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393653-F243-481C-A5B0-F7BB26973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FFC765-B5D5-4B58-977E-F82F869FB2C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661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974D39-EC69-4E3E-A877-3F3D311EB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29" y="5753463"/>
            <a:ext cx="1575304" cy="49614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278F806-EE1E-4737-B02D-D8810DABF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0A0325-B502-45D6-B4BA-5623945F97BB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948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78035" cy="3968136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52D19A4-82B4-4C06-9833-E8382662E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6649802-6DBC-4DD0-B293-2113A21E9B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EE6F4D-B3D1-405A-B26F-F5B2E7103AE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9C23F3-148A-44F1-A15B-1B41FA1B7F9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48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E1B74B1-1FF6-43A8-83E5-1AF8A0BA1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510C3B-8D49-437D-96D6-892F908FA525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253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BA28FBB-6DD7-4262-B9D5-E134342D7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D7264C-5823-4770-91D9-EB3C940F82D2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323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6179667-5231-4226-B21E-99B83B387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90C4D5-FB63-4040-9487-31331071B21D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427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4AEE3-24C0-4923-B759-4B6123E2D7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Content</a:t>
            </a: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5EAD3957-F536-4013-A70C-63F45BAF3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911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39B784-BE86-423A-ABF4-F1CACBA4E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724DFCA-93D0-46B9-8D96-C2E540F1434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2AE458E-8DD7-4FC2-9BD3-4A0D1ECB143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CE54E22-0CCC-4F2D-8473-E911A0417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75A30-C676-4C83-9E01-875E5FF10B6F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945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EE34E5-E246-491A-99AD-8EAD342D4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DC4433-E824-40FA-BD5F-47EB6667669B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548BDF-D33F-414F-9952-924611E61CD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3F4636-A2E2-47FA-9478-574295FE7C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B796C-D2D3-4FE4-917F-74718A66D061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141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19702B-8751-4555-8ECF-EE9457311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047C4B-551E-4886-970A-F54CFB518EF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7A398A-AEBE-4D9C-A9EC-A643CC0D7EA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45151A-EE18-4DF0-907E-5A92EF6F39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61978-8897-4BA6-BC4B-2B253E0E9A04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161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E6751A-E27C-4FE0-8723-A89845888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EFC65A-C0A9-424E-9223-999941FFC36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B8CF84-065E-4129-A84F-CEDFC627978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1E3FAB1-E4B4-42D0-8732-6D292A7E66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788BA4-A7EA-46E6-A800-37EE971F81A7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P39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2407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CEFD2C-A45F-4700-8C3C-7C48695AB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99" y="2152800"/>
            <a:ext cx="10202400" cy="3335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C0CD66-9DE8-4F01-BA69-37F6EEC952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AC0DD2C-EB67-4DF5-A072-FDB762F13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765440-2EBB-4239-9421-3D28E280896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EF7A6EA-7CCD-4F43-AC3F-6736CADB895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373D0E-A9BC-4FBD-8454-6F87920135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A25F05-F6D1-4BF6-B3C1-AA1AF3D6E97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606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CEFD2C-A45F-4700-8C3C-7C48695AB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99" y="2152800"/>
            <a:ext cx="10202400" cy="33353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C0CD66-9DE8-4F01-BA69-37F6EEC952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890B8C-BB7A-4CDC-998E-ED93D2704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F3B1571-3069-45C1-B1EE-1545BEEFAF9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353296-77FC-4E60-974B-85BD804C9EE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CF0F008-BE0C-499A-B60F-66F897442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E5DA74-41A8-484E-A7EE-53366D4877A7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7167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FULL SIZ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4AEE3-24C0-4923-B759-4B6123E2D7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Full size photos</a:t>
            </a: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5EAD3957-F536-4013-A70C-63F45BAF3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6505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CEFD2C-A45F-4700-8C3C-7C48695AB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99" y="2152800"/>
            <a:ext cx="10202400" cy="33353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C0CD66-9DE8-4F01-BA69-37F6EEC952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8CB526-1501-4CFD-AAF8-D657E95C6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C17DC1-88C1-484D-8C33-745434ACFA8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FE2065-EBA9-41EE-8172-9514E952C66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D21E14-CAC8-4159-90D9-CDB2CC66D0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F51BE0-595C-46F6-BD14-B51AA8B4D49F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7504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CEFD2C-A45F-4700-8C3C-7C48695AB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99" y="2152800"/>
            <a:ext cx="10202400" cy="33353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C0CD66-9DE8-4F01-BA69-37F6EEC952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341B0C-2E61-43A2-8C5B-E62E0BDE7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9E6B0-8E3F-40A0-85FB-26C9E0FD534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E043CC-66DE-43E4-A7DE-BB08B291289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E7DA695-1788-41E5-89F6-CB114BB6B4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55C796-5804-49F4-98E2-5FF222C13A7E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70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39B784-BE86-423A-ABF4-F1CACBA4E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724DFCA-93D0-46B9-8D96-C2E540F1434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2AE458E-8DD7-4FC2-9BD3-4A0D1ECB143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CE54E22-0CCC-4F2D-8473-E911A0417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94BFAF7-D299-45C0-82C3-CC72CDE1548C}"/>
              </a:ext>
            </a:extLst>
          </p:cNvPr>
          <p:cNvSpPr>
            <a:spLocks noGrp="1"/>
          </p:cNvSpPr>
          <p:nvPr>
            <p:ph type="tbl" sz="quarter" idx="31"/>
          </p:nvPr>
        </p:nvSpPr>
        <p:spPr>
          <a:xfrm>
            <a:off x="838200" y="1783976"/>
            <a:ext cx="10202863" cy="4465624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CC0A65-498E-40EC-8F0B-79118EF653DA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091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EE34E5-E246-491A-99AD-8EAD342D4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DC4433-E824-40FA-BD5F-47EB6667669B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548BDF-D33F-414F-9952-924611E61CD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3F4636-A2E2-47FA-9478-574295FE7C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7" name="Table Placeholder 3">
            <a:extLst>
              <a:ext uri="{FF2B5EF4-FFF2-40B4-BE49-F238E27FC236}">
                <a16:creationId xmlns:a16="http://schemas.microsoft.com/office/drawing/2014/main" id="{53E0C494-600B-4ADA-B31A-93C9CF937232}"/>
              </a:ext>
            </a:extLst>
          </p:cNvPr>
          <p:cNvSpPr>
            <a:spLocks noGrp="1"/>
          </p:cNvSpPr>
          <p:nvPr>
            <p:ph type="tbl" sz="quarter" idx="3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B9BDF-FDD5-407A-8271-55244A4A66A3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7763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19702B-8751-4555-8ECF-EE9457311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047C4B-551E-4886-970A-F54CFB518EF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7A398A-AEBE-4D9C-A9EC-A643CC0D7EA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45151A-EE18-4DF0-907E-5A92EF6F39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A9EBB041-D83B-461E-89B6-70AB7E71D77F}"/>
              </a:ext>
            </a:extLst>
          </p:cNvPr>
          <p:cNvSpPr>
            <a:spLocks noGrp="1"/>
          </p:cNvSpPr>
          <p:nvPr>
            <p:ph type="tbl" sz="quarter" idx="3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FD7AB0-0071-44F1-B9EF-BEC6AB9CB09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5124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E6751A-E27C-4FE0-8723-A89845888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EFC65A-C0A9-424E-9223-999941FFC36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B8CF84-065E-4129-A84F-CEDFC627978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1E3FAB1-E4B4-42D0-8732-6D292A7E66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295A502D-D7C0-4373-95BE-DD86F10BBC39}"/>
              </a:ext>
            </a:extLst>
          </p:cNvPr>
          <p:cNvSpPr>
            <a:spLocks noGrp="1"/>
          </p:cNvSpPr>
          <p:nvPr>
            <p:ph type="tbl" sz="quarter" idx="3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1C94E1-23BD-48BE-9346-81AD67EFD634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091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2C6A98-76EB-4AC0-A501-D68896EB40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59605" y="609599"/>
            <a:ext cx="6894194" cy="515470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>
              <a:defRPr sz="2800">
                <a:solidFill>
                  <a:srgbClr val="373A36"/>
                </a:solidFill>
              </a:defRPr>
            </a:lvl2pPr>
            <a:lvl3pPr>
              <a:defRPr sz="2200">
                <a:solidFill>
                  <a:srgbClr val="373A36"/>
                </a:solidFill>
              </a:defRPr>
            </a:lvl3pPr>
            <a:lvl4pPr>
              <a:defRPr sz="1800">
                <a:solidFill>
                  <a:srgbClr val="373A36"/>
                </a:solidFill>
              </a:defRPr>
            </a:lvl4pPr>
            <a:lvl5pPr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87CAB6-8D3D-4EBA-9167-E274E9262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CD4500-B551-4699-B259-FA3AEA88CE7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E6B918-E59E-4D18-BE0D-AB63328323A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0DB1D5-7435-4719-8144-DF3B8B6EE3E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86A551-9C96-424C-A5CB-4431512895D2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6811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D9FC607-41C1-4EC8-B6D5-96A3006094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EC45C8-F969-4D34-8E8A-003D5688E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B52598-A568-48BF-8D96-1A849AB3A0C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74D40C4-A9D8-4B1C-8551-1DF1E392078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E58C8E1-30DC-47A5-B6FB-6D808601C2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79FCF-1A30-4106-82CB-ECC2C0B66704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P49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12561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D9FC607-41C1-4EC8-B6D5-96A3006094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3194E8-BD72-47A9-BACD-83ACBCD80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7A2BF06-D933-4CC6-B160-2D8DAE94B0A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FC97E6-2B07-490D-8176-7756E8FAC4F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1705D3-59CB-4BB0-91E5-1E11EB7196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36A59-8644-41A5-B9D2-568A5EF860FF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355565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05025BC-EA91-4515-80D7-F8143DCE69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B55F2D-8568-4BDB-911A-E41760F63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066079-8AD2-4F68-8EBC-4D9300B96F2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DC75A6-DC1B-44DC-8ADD-C445339E01C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4CFE6F-2FFA-4470-82E4-D25E26E95D7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E563D-8996-4E32-BAE1-08208CA0A608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295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EEDF54-CFDC-4D02-B8A7-3F936308386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37730A8-3E53-425F-9E00-254722FA0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812" y="6282000"/>
            <a:ext cx="1122577" cy="3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DD261-7E67-4F73-B31C-9283B35F421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489143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47439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9421E9-8686-4621-B9CD-5109803B6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2F1DF4-98E6-4AD7-B6A0-026AF31DC799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D8669C0-3869-4E4F-9DFD-3EC7B603323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F173D0-062E-4191-8B95-9AF494B8B4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0F121-9D76-4D23-BFA9-7A6A03558FAA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919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A97C80-6084-4E3F-B4EC-E5AFBA427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4AB730-F155-40D1-893A-BEB5C675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C0A0BE-411F-45EC-BF1C-468087D67DE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AA93285-09AE-4AE7-9AA8-91181AD2EB9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AC0565F-2B0D-410A-9700-ADAE0A0F77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59A6B6-44D3-4582-9F05-8F3A0F2E1D52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310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97C52F-CA80-4091-99D9-69FE141F21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12544E-D31A-4A6A-8918-691064B64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07668B-15EB-4DA3-A1CB-7B58BB19AA0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7F40165-1621-4902-8838-4C1F5C81F28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E8EA5ED-DC08-4CD3-B7AF-307FC147CB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B32BB1-3F39-4166-B24D-051FB6E0B5D3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986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3F0BC8-FEB8-4B47-B7E2-ED9EBED6F9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9CBF71-25B3-417D-8264-0D0946857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FA0F98-A178-4D09-862D-9AAD3DE8DF9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B1B1FA-92E5-4FBF-83AF-85C9F9B85F6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754539E-0D2D-4688-8097-A49746B9F18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1B23AD-EE67-41B4-AF77-3ACBCE6E3530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87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A882B-E35C-45C4-B777-9D4A919B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600" y="2152800"/>
            <a:ext cx="5040000" cy="341887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>
              <a:defRPr sz="2800">
                <a:solidFill>
                  <a:srgbClr val="373A36"/>
                </a:solidFill>
              </a:defRPr>
            </a:lvl2pPr>
            <a:lvl3pPr>
              <a:defRPr sz="2200">
                <a:solidFill>
                  <a:srgbClr val="373A36"/>
                </a:solidFill>
              </a:defRPr>
            </a:lvl3pPr>
            <a:lvl4pPr>
              <a:defRPr sz="1800">
                <a:solidFill>
                  <a:srgbClr val="373A36"/>
                </a:solidFill>
              </a:defRPr>
            </a:lvl4pPr>
            <a:lvl5pPr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9E06915-F51D-4818-905F-0D9EB8FE1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A46A9D-C903-430F-AFA7-E89B01F4C8C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33B387-DF77-41F5-91F5-450A48B98B06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8FE845A-FAFB-4092-B94E-86515893D0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50F5CE-B057-44B8-B199-16F213F8F80A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48317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5A15FCC-25D2-4AF7-A8D2-6D4A37432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6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802198C-A8AF-4396-9E7D-1B56339C24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87D5E1B-1D20-4ABB-A390-E3891E11590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450327E-800C-4756-9EEE-5DE25CFB5F1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487C6EC-BB55-4818-8024-2426278994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2E3DB-7182-49FB-B2FE-AE4AED2B7197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098978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962DC0-A3BA-421D-8BBF-D25756C0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5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1DA998-BB7C-4E31-8AF1-ECB5AEB33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45AA4CA-49B8-4737-8E7E-FC2B19F684F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3B4CDA7-8DE8-498B-A51E-7EADD385D036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2A8AED1-D249-47F5-B862-BDB79118D0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9AA97A-812D-4D3D-8D12-0A7C2F38B1AE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27296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962DC0-A3BA-421D-8BBF-D25756C0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5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E5D1E0-849D-46BF-841F-ABECADF84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7FC86FB-2063-40E5-AB58-80653186D3B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E16A0C0-1492-4A9B-A7B7-EA075E36367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FCB3335-5EED-48CF-A31B-C880F7CC2B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39D63-8F75-46EA-8489-DFD17F6006D2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P59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29661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B655F6-A3F1-4312-A890-E71BFABF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AEB92FA-11F0-4514-A1D8-26F259940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2800"/>
            <a:ext cx="5040000" cy="341887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>
              <a:defRPr sz="2800">
                <a:solidFill>
                  <a:srgbClr val="373A36"/>
                </a:solidFill>
              </a:defRPr>
            </a:lvl2pPr>
            <a:lvl3pPr>
              <a:defRPr sz="2200">
                <a:solidFill>
                  <a:srgbClr val="373A36"/>
                </a:solidFill>
              </a:defRPr>
            </a:lvl3pPr>
            <a:lvl4pPr>
              <a:defRPr sz="1800">
                <a:solidFill>
                  <a:srgbClr val="373A36"/>
                </a:solidFill>
              </a:defRPr>
            </a:lvl4pPr>
            <a:lvl5pPr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DB6980B-CF2C-49DC-8393-5FC4E335DAA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318FB4-347A-47B6-82EB-3D4DFD33A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02CB626-CFA4-4E42-9894-F6FC0CC4FFE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897CFBA-0BE1-46B3-9E03-EB3D6E8F992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0FFB2DE-A787-4451-9A34-031ABE8377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24E49B-F0D0-4E71-8D65-76B6E0307CFD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056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727A8F5-F17D-46D7-962D-2D4B747953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8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68C4E67-4A6F-408F-B9E5-0D31A8F8BDD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921AF815-32B4-4586-B4B2-D2E734B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6D30595-D90A-4AB7-A783-82161B4AB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5ECAB7D-57BA-40C4-9DB3-3946514DAAE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E55481A-DE09-4305-8B9B-E7FD465F655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7ACE67C-4249-418C-B7A5-1A893F492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0C8C56-E373-4B12-934F-01F067CC107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966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OVERS">
    <p:bg>
      <p:bgPr>
        <a:solidFill>
          <a:srgbClr val="900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852EE-165F-41FA-98FD-E28195CCD3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Covers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DD715F40-59BA-4D2C-A45F-BAC1B8C33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91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FDD3C3-1402-4265-AC2F-1B238F57F8E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6712B7-9922-4738-BD31-F19FF4FEE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78" y="6282000"/>
            <a:ext cx="1122575" cy="36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73FD35-1DD1-4D32-B7EB-CBA87EC3B49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110194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62DC52-B07C-43A1-9058-57F90BC81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2D45AC5-1CDA-4694-9857-26B8B43811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55F20B41-596E-43BD-AE47-0FC7D1DD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3C30DD-3FE4-4A83-9E2C-7FFED5783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4F3DBD2-7E29-42E7-8152-EB49113F477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78D939C-7EB0-48AA-8EA4-C74A4BF05AE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9162CE4-2438-42C2-9310-21391D56B4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EB996-5C7B-4E59-ACD1-E4DE859BEED4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2791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62DC52-B07C-43A1-9058-57F90BC81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E92B1A-E1FE-412C-A8CA-F73FFD2B52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4A215061-D693-436A-84A6-4C632170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C4D36F-55D6-48E4-94DB-D5E191A3C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09B06A-8906-4937-97E8-B439CDEC2714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916FC2-18FB-4703-8A41-8A8ECE9BE6F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59063F1-04CC-44E2-9F9C-5A1CDEDDC7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92C94-1F1D-4874-94D1-292F72EE50EF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0819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EF021F0-6DD6-45C6-AA1B-0F4E30AA03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1200" y="2152800"/>
            <a:ext cx="5040000" cy="341887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>
              <a:defRPr sz="2800">
                <a:solidFill>
                  <a:srgbClr val="373A36"/>
                </a:solidFill>
              </a:defRPr>
            </a:lvl2pPr>
            <a:lvl3pPr>
              <a:defRPr sz="2200">
                <a:solidFill>
                  <a:srgbClr val="373A36"/>
                </a:solidFill>
              </a:defRPr>
            </a:lvl3pPr>
            <a:lvl4pPr>
              <a:defRPr sz="1800">
                <a:solidFill>
                  <a:srgbClr val="373A36"/>
                </a:solidFill>
              </a:defRPr>
            </a:lvl4pPr>
            <a:lvl5pPr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C34353-2ADD-4CC4-B973-36C4036DED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2800"/>
            <a:ext cx="5040000" cy="341887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>
              <a:defRPr sz="2800">
                <a:solidFill>
                  <a:srgbClr val="373A36"/>
                </a:solidFill>
              </a:defRPr>
            </a:lvl2pPr>
            <a:lvl3pPr>
              <a:defRPr sz="2200">
                <a:solidFill>
                  <a:srgbClr val="373A36"/>
                </a:solidFill>
              </a:defRPr>
            </a:lvl3pPr>
            <a:lvl4pPr>
              <a:defRPr sz="1800">
                <a:solidFill>
                  <a:srgbClr val="373A36"/>
                </a:solidFill>
              </a:defRPr>
            </a:lvl4pPr>
            <a:lvl5pPr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5D58DD-B898-40E1-910B-A025DF43A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C1C8409-169C-45FA-B9EA-8E712A14941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81B021-186C-45E6-882E-13810F5B7C8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59BF7D-6419-457A-8BDE-24E6BCDD6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F9E257-38E9-4557-A127-364D1A7EB86B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0254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5DE456C-EBEE-49C1-BE9B-8A92CE790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BC5208C-36CA-4B7B-9431-D95B9E5F1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12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BB19C2-1671-440C-AABC-43A07CB87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B4272A6-32A4-470D-8C87-0843F737254C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499C109-2353-45B9-ACDB-FB81704F68A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E77C5E-7DB6-49D3-9CC5-8D5563E5C0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7DB20-A06C-49FA-9E13-03BE2FFC3635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338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2685328-9E4B-4C51-9DD4-1E78BE07F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6DEE182-A78A-4F72-BA98-0EF82DA05C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11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91F392-8CD0-4648-A8D5-21D20FA55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CD5F96E-D638-4903-8072-5802957E78F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378A5AE-1790-42A4-A1DA-C065C7FCEDE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8CFF2AD-88DE-4826-A7EE-AA25674157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E5AE4-F740-4AF2-8AA2-DC4C8D0CCA22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9345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2685328-9E4B-4C51-9DD4-1E78BE07F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6DEE182-A78A-4F72-BA98-0EF82DA05C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11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D8332D-263D-4825-A47A-4CC57D26E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E87AFF-BB3A-44B9-A540-E12F3B6F7B4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133699-0DB5-4B2F-A2C1-CD90F2C1522B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6B22B5-230E-41DB-86D3-A248B1EDB5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5DE1EC-38BF-4DCC-8330-E24618D063E9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89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E7C40DA-DE44-46E4-9901-8DA35B56B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1063"/>
            <a:ext cx="3104030" cy="3335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F310A96-46A3-4301-8576-F296C2787E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8216" y="2151063"/>
            <a:ext cx="3104030" cy="3335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F925E6-4C76-448D-84A3-CF2BEB4C68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7633" y="2151063"/>
            <a:ext cx="3104030" cy="3335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700341-090C-45BB-911E-D9AF72950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42F7328-432F-48BA-AC59-23FF4D66BB27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A9C13E4-41FB-4D70-880C-61D6362710DC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BA3E44-A722-4471-80F3-D9BBF15397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3B417-4825-4B3D-882F-DE305EF9BD14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4758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9BF47F4-5646-408C-8D3F-F6C7D9959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1063"/>
            <a:ext cx="3104030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463E1D1-661A-4D1C-A1E7-C87E074D33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7632" y="2151063"/>
            <a:ext cx="3104029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E6D84D3-E7AE-4DB1-81CE-EEE285704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8216" y="2151063"/>
            <a:ext cx="3104030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9FF504-23C9-4DCA-8164-AFFBA78D1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7327515-73F2-49BA-B72B-7AF63EDB015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2FCD6C2-898F-4647-B3BD-85185512EC5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3795C32-89ED-442C-BE62-AF1C371B25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24F59F-2133-4FB0-8A0A-BCDB97B99ABA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P69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25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9359DB5-CD56-420B-89D0-EDDAE602C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800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59AEC4F-61E2-4CA0-91FC-15F340FCE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8216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7524698-338D-43BC-9DE9-1A339893F6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7632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6C8599-9016-414B-9D70-DB1507317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AD232F9-A4EC-4357-9C54-371A24C6A4C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61D6B3D-9650-4373-8839-48576DEBB28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66D10D2-2C7C-4452-A63A-86D44648B6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AAB95C-0323-4990-B367-4102A9D22408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1185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9359DB5-CD56-420B-89D0-EDDAE602C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800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59AEC4F-61E2-4CA0-91FC-15F340FCE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8216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7524698-338D-43BC-9DE9-1A339893F6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7632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6EB11D-012F-469B-8EBA-A5A7174E0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E40258-7F52-48AF-AF78-E50F05D396E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709EF50-9C94-439C-A80B-703E69EB3C7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644AE2B-86F8-4E43-BBC4-028DED957CF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746498-E75F-4003-A8CA-9418F5C82535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957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2C59D-9FBA-45EC-946E-9FBC60084DA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7F16332-FAA1-45B5-B66F-1BECB2D0D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78" y="6282000"/>
            <a:ext cx="1122575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EC1263-37E3-45B1-AB51-840C495E3D2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272425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E7C40DA-DE44-46E4-9901-8DA35B56B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1063"/>
            <a:ext cx="2217600" cy="3496702"/>
          </a:xfrm>
        </p:spPr>
        <p:txBody>
          <a:bodyPr lIns="9000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F310A96-46A3-4301-8576-F296C2787E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2954" y="2151063"/>
            <a:ext cx="2214000" cy="349670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13517A9-B714-43A6-BC1C-30BEE8C449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3508" y="2151063"/>
            <a:ext cx="2217600" cy="349670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4D1AF3-962A-4A24-BB3E-29C60EE1A4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27663" y="2151063"/>
            <a:ext cx="2214000" cy="349670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A33FE9A-ADA6-4E5A-B1C2-3A417695B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4FCDACBE-3184-4E0F-80A6-180F69DEA8A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BD4AFB6-2DFD-4AEA-9210-13E526366F71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9979143-C456-489C-B591-C3ECACC3A9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BCFBC6-99A3-4355-B88E-637B2E85FD65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230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60D3D3C-88CA-4D6B-A07F-7396F2600A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3C0F000-9673-4C15-A41C-E0022AF14E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99354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5DF39CE-56CE-4705-8049-904BC43265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3508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C1E63-BCFD-4ED5-9D85-C490B57AD7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4063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851EC2-9913-48B6-BC6A-535FF6B1D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DCCF218-8E2A-4C03-BB56-71C31E5C0ED7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775C73A-D98E-406E-B959-82DD1A17200C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3786BCF-8890-44ED-9330-B1C0FC945E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006F62-6D03-4F8F-90B3-A2ACF9B98B59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5487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53D154C-69E1-46FB-9143-5FFC4CE323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801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C87ABF6-9C7D-408C-96EF-2FA28995A2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99354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C69A976-3B0B-4373-A934-727835A5BE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3508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D3DF17-923F-4DC6-BA73-997C5ED760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24063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D3C806-D905-4C81-9888-41308EAF1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112FD64-B998-40E7-A3C6-5C75B708CE9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BA36384C-331D-494D-B5B0-2D5DD8B11BF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EC580AA-78C4-4E3E-A676-4B08C0BEDB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5C5DD2-C632-460F-8246-9EE8A1C67750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0445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53D154C-69E1-46FB-9143-5FFC4CE323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801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C87ABF6-9C7D-408C-96EF-2FA28995A2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99354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C69A976-3B0B-4373-A934-727835A5BE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3508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D3DF17-923F-4DC6-BA73-997C5ED760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24063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BAACEAD-259B-41F7-AAB0-4524E43DD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B0A2DE0-093E-47B6-B325-9B57CBAA845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2151F9F-60A2-400E-9700-C1640E968BA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54D9417-B6AA-4B2E-8A63-E7C17CDD20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93B340-289D-4BC2-9132-7A3C2A9F1DE6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2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B3904C-C32F-4296-8404-9ECAA230F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386416-71CB-429E-A83A-21B3D5301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BC831F4-F99E-4E5D-B45F-142C8BB6156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40B67E7-377C-47E8-9DAB-1F43A2DE761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1B06A-F654-4D5B-A82C-2BCE976F99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F96AD4-25D3-4FD6-910F-80E59684F9E4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32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09D2C3-E418-40CA-B9C2-D04D2A14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210D4B-8CDB-4E6A-A864-699F9B12989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7A78021-AD1B-4F65-B336-029D508D17C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7120206-FE10-4A47-A674-ABF886ABDB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262295-8EB7-4793-9B58-CFA4253D9A4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965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6F460-59CB-4E53-B7CB-13D5FAA50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B93DA9-49C7-41C6-A222-EE09EA1D1117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AF16F1E-F7BD-4E6E-9438-C5CA92A850E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7DF2868-00E6-4D04-8E9F-F16EA907E1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D9DAF7-8BA2-4442-8BA2-F45B6ECADE51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4581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051F359-FDAA-4E12-9B96-555BC9A25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C5441D-DB47-4C50-83E5-7A3F69C40294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D90460C-0D3D-4F2B-AA25-796AB62C95C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04B5789-96AB-47EE-B49A-2187A20931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26C65A-1097-4EE0-A7B1-39274D708348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P79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36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5FF720-EBFE-4299-BD1D-058AE87C38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D41538E-77AD-4B04-8331-66CEBDA29C2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B3904C-C32F-4296-8404-9ECAA230F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52490BE-DC6B-4C07-A247-8B0FA7D75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81AEC4-9337-4F0B-9D0B-24AF75E60047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BFEC238-0A03-4A48-8585-D80045F3F156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C3CD999-F75B-4B32-A034-8804D24A1F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48BF1D-BDA7-495F-97DB-4AB09A2E934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100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C949C6-2EF2-43A8-821A-2025A0D03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5794DD-3209-4A37-A6AF-B2FEC3C9D6C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04E5888-FC6A-40FA-B730-72A1269AA01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FE4E10B-8DB3-4E94-858E-B4F895992C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A5B8F9-EFFD-410A-B8A9-459BE5B2F783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BB9120D-F45A-40F8-B53A-CFF5571384B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E755F74-9581-466F-9AF5-44CC1B09D0F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280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D4796E-0B4B-4E03-AD92-D3D110EC7D9D}"/>
              </a:ext>
            </a:extLst>
          </p:cNvPr>
          <p:cNvSpPr/>
          <p:nvPr userDrawn="1"/>
        </p:nvSpPr>
        <p:spPr>
          <a:xfrm>
            <a:off x="0" y="6507494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91A9EA5-66E7-4C14-9142-A55E93AC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78" y="6282000"/>
            <a:ext cx="1122575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35632C-8611-42D5-B23D-3A8B23FC4E8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86381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B2F5EF-AFA3-4D04-BFCB-009B78E93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50F6DA-8A50-4C60-83F4-33FBA258E7B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DE3224D-0634-468F-AAD1-891B1065C70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CDAD371-598F-4ECF-9973-ADDC96BE85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6DC204-B839-432D-8E18-3C8D1375103E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4DAA3EC-6CB4-4E0E-8512-790AE7B82BE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FA02C2-3DE7-4DF0-A5A6-3BEF89944A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891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06DBB4-F127-4BB7-8178-87D61A3F3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F7071C-0F3B-4596-814E-6A58A8DFE019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5EE310-A59B-4A06-B9B2-47126E091DB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F379880-DA29-46F7-B65F-6AC28979BE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CF37B-0DCA-41FB-9F76-6B623592A69B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6437BB-AE1A-40F5-A41F-7D7EE1DC46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B020201-D85B-4D8A-9CC3-3E60289D63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410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1F5B3AD-ED81-424B-A4A7-40C100033D1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B4B8E0-E89A-4E86-A64E-2DF02DA73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4CF2954-2218-4DA5-AB46-6F1309D9D63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FC74F4-479F-4E8B-9219-6F37B651596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ADE39D-D397-499D-8160-6EB8DDA987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37122-5FB7-49FA-8C0E-E7DC74111DB5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937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D069ECB-EEA6-461B-8414-B6A44B35BBA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7E9A492-C89A-4407-BAA7-5AA38C4AA4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C519E0E-ABAE-4BD9-BC34-A3BF83470B2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E1C1B9-C797-4EFC-8D45-0C767CB12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CC260C-16FC-429D-A5D7-79ADDE10864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0390AFC-08EB-496B-9F98-C7F786E61BB1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07C8E8-C210-4628-A180-EB10E35DCE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89EE3B-1CFE-41C7-8306-DDFE73C0CFE8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6252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C279A92-9B5E-445A-A1F1-A4DAABEB22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8BF29A0-E0DD-44EA-8497-6448B2A415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3F36D32-D670-4894-B0EC-EA5D52161E9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805F80-5F0A-443C-BBD8-1ECFB21A7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667BC9-B9D9-4839-B0E4-6876E8259B9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6F0B512-14C8-4036-BBE8-C1D8B25C5836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E5A93D-78C3-4949-BB8B-9C7A481695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0859BB-70FF-4016-B4B5-0517CD914E56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5888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39BF9F7-C727-4DB1-AE16-327BEE270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51D0D53-E1F5-4B45-9788-6FD4B30181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DE64C97-308E-492C-BBB0-600B4AC0E8B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5615C2-156D-4AC5-A180-BFF73D639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DF338F-AE8D-423D-9879-7F0FBC0E989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74B877-283E-415C-BD93-49BFA314AAA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9ED3DB3-721D-41AF-83BC-BCE5781932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401CA3-3697-43B4-BF02-CA2A28A44BF5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526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BA23E9-02C4-46E0-8866-3D96D8DE4D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D6F19E6-C65C-4979-8127-0821981432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0DE1E08-8AEC-4D0A-95DC-65541A531E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1"/>
            <a:ext cx="3150129" cy="171826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F29DA3-D11B-4A04-978B-959E9E0F2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182CD3-DA02-49B0-9797-2B2637848E7B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18FB534-693C-4B33-9331-49FFC34E2A5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FD06E04-6D1B-4532-8492-F6B3F2C47A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8E76A6-F93A-40EF-AEB1-DFB67B9EE74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554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3443FF8-1122-4812-93C8-7C12509442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2"/>
            <a:ext cx="3191404" cy="171826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B4594A1-6816-41AE-A0B6-FBDC1C50B8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5169CB2-9457-4034-85F9-5069E4185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3601E0-B50D-4855-8C74-33658E50D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1F39591-C492-412D-9DDB-ED2F3D91297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79427B6-9194-4254-BE09-981B6FDAEAA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082072F-7598-4E22-A95E-B3D23A25D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4C6977-1FA7-424D-AEF3-4C0A7712BE7B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P89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23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3443FF8-1122-4812-93C8-7C12509442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2"/>
            <a:ext cx="3191404" cy="171826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B4594A1-6816-41AE-A0B6-FBDC1C50B8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5169CB2-9457-4034-85F9-5069E4185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8E37B4-C5A2-469F-BE98-A293628EC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ECA8CB8-96ED-46A9-855E-C36E7FE95F2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DCE1C24-843D-461A-B85F-21B09F86DF8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366213E-49FD-404E-B831-9CEAC087E2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49E8FE-6D05-4851-A6CE-66D5695D5BF7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245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D09A9CA-F62A-4EDB-AE37-A7929C3AE3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2"/>
            <a:ext cx="3191404" cy="171826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BFF4A7D-D7A8-4058-9275-D718552459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21C2738-A81A-46E0-96F4-FB729083CA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F66270-29DE-4807-8C13-9160CF0F66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694C60E-A36B-4E80-90A9-E1B21BBBF16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7A242DD-E635-41F1-8D8F-EC17B36E8FF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170CA6-9FB9-4A31-A0A7-E41E6D4B2F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BB4C20-DBCB-4C3D-8B34-A964474FD6BD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3498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ADBA33-E92F-4BDF-98F7-E37631BC4DAE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7164C6-623B-4A7F-87DC-9A0EEF183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3AFE22-F373-4DED-A27C-85C8662C3FE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353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D0550BC-4986-4F7B-81B2-A796E75EF7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7267" y="609598"/>
            <a:ext cx="3166533" cy="483715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60"/>
            <a:ext cx="3191404" cy="247518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3A93F6-9873-41F1-AC1F-3D9AD395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914AAE7-2B5F-46EC-AADB-78B1D2AA3FD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0AC1D0-3680-4655-8344-A37C9F7F60D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546887-6CE8-4AAB-B2B9-48A2E3DAB7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84CA0B-63D3-4258-AABB-71C4F32A1DDD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91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EDFB29-D487-4C00-99DA-B3102A7EF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C94955-72DE-406E-8EE8-4A145D541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EFE6FA2-57AF-4556-871B-433A72A1CF0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3D3E65C-20A4-499C-BE3E-EE90D9D7945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52F272F-C00D-4A2F-B6A8-90B3025296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370CC-08C9-4EF0-9950-1C3BAC7C09D1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412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EDFB29-D487-4C00-99DA-B3102A7EF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30F39D-8C12-4468-8213-8D8F9BFF4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EC8A630-F59C-48F5-9039-11C4629FDF1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1383C99-9B3D-4864-BDF2-32C7FB81A07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D75754A-546B-488C-9069-70A5DBE8B3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4676B7-E7AF-44B3-8AF4-0846BD22BB1B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21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EDFB29-D487-4C00-99DA-B3102A7EF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8985B-37E9-4645-A083-AD1A4A9DD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B4DB59-E87A-4F93-9455-2983EABFA34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9863654-AA42-4856-806A-BE55CD1CCB8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01FD4E-D855-4AE5-91F8-5A69263148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2C190-F6BB-44D8-A51A-42ACCD9A5AE9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259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8C0E5-FAA2-429C-A1FD-F9096BBA9B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6397FC-4D81-49D5-802C-27ACF8C8B5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66533" cy="483715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DD5B356-2EBF-4B16-A126-26933E5F2B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3B779C-BF4C-4224-9955-640430E4C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F016CEB-E31A-436E-B4F1-7AE7C70E2D0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A38B0A3-2F80-45F1-85AE-CF0E6D73AA0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151607-0ED7-4076-9587-DEB3EBB90E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8C1D74-5F87-4E15-9AF6-230B4F18271D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561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7C004B-BE19-427E-8D77-C2B0D74D37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BBE274-88AE-4496-B112-60A381C54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CAAEF83-CBE5-472A-A2EF-3257C5F3462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85B96D-4BA0-4824-AB4E-A71400B1C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3AD0148-F215-43AA-9E3E-EB59E5A2D8BC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E95CDB-B23F-4851-BFC4-285573E08AE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60B5C01-FAA7-429A-B213-CB28FCEAF0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E8CC4D-BE0C-42D6-82A3-90D46840940B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51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7C004B-BE19-427E-8D77-C2B0D74D37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BBE274-88AE-4496-B112-60A381C54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5C1E3F-C1D3-40C9-AE45-79018F82AE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53293E-B828-4CD0-A782-20F892670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0671DBA-346F-4555-A2A5-B1DC3A4BFC5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26713B-D40B-4D81-91A3-32D308BFCC1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62BA6A5-B87B-4EEA-82C2-A96A4A13C2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6AB1D3-A5B7-4430-A5D9-6D0BCB5038F8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643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7C004B-BE19-427E-8D77-C2B0D74D37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BBE274-88AE-4496-B112-60A381C54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025F33C-46B6-4C69-B28F-CD68AB85A3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813879-7BBB-4A2D-9BC6-8F2A7A569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7DBBE97-1ACA-4680-88CB-981E401FA83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D8C92D-1C31-4F6A-BBAE-9122BF4BF4A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8BDE318-807B-4A46-9508-D99C790E5C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5683AF-B8CC-4046-A8FE-8EDA6EEC86C5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P99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246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484381-78E9-4757-9D46-F60431074C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4C155B-28C0-4F54-93D2-6E4FCB50B1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87267" y="609598"/>
            <a:ext cx="3166533" cy="483715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FED790-E5FF-4188-8C00-D2FDF1108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F81DDEA-0C7A-4A85-9BDE-8F05700BC39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1B41F9-4F39-4762-9D27-3B1B171CD6E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AA46BF7-A476-4886-B6CF-5D790DADE5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B4A04E-3FF1-4016-BB9D-B4ACD5AECF64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6740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59847C-146B-48DD-8890-A8EA08EF73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19DE52-BC39-48B2-8080-C200569C3F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67EEDE-40F0-4DDE-B839-16CB5F8C8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8033C8E-6E7C-4AA8-B91D-F7CBE79F87A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57DD0A4-51E5-475D-AD45-40431B7A546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A24588-634C-4189-980F-9FFF8AE15F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3220CE-678C-47C8-B620-BF1996568E03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565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1D718-D2CA-4A21-84BE-C8C9FC9A706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2328B4-D893-48DD-88D1-89FE0AE8C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2700A2-F42A-469E-9D48-9580399143E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079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59847C-146B-48DD-8890-A8EA08EF73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19DE52-BC39-48B2-8080-C200569C3F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F674DC-FD17-471B-88E3-FBAB750FD6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60CF30-7B71-49C0-AB15-2E066C26C564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A0222AA-28EE-42AE-9045-CCED03F8B32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9DAEC8-997C-4D4E-B333-DECAE72DD9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2A4616-B409-4632-9B28-1B643F45B99B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643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59847C-146B-48DD-8890-A8EA08EF73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19DE52-BC39-48B2-8080-C200569C3F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74FACC-9C5C-4DF5-A08B-663A219B4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7D594D-6F92-4F21-9B88-D1868A33A5C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F58E4B4-F015-4757-ABF4-D3FA7C00B69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721EF8A-1F25-4A61-8E95-7566733C5E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0C2999-4153-4F34-A3FF-40A25AC3C14B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9807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8473635-E785-4249-8FB6-9F285A2395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D3D83D-FF67-49E6-A5B8-C20A79468F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66533" cy="262466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642A17-EEC9-4519-ADB6-CD0F368D4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CBF7E11-F866-4CFD-8E47-1DC0FA500BA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88BC7A5-52D7-498B-9126-7A6B592C0FF1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DDC7165-A3E4-4251-AE3D-2DF8584C2B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F211AA-4EA9-47C2-900F-B36AE3E52BCE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008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9D0DD3-300E-466F-BF78-1A8DB91B24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7CEC90-4AA1-4F56-8544-824572C2D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87267" y="609598"/>
            <a:ext cx="3191404" cy="265854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1A0F71-4646-4DEE-8366-8AB4BA439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2E5848A-C8D1-4D0F-859C-61DE4121F77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E3F2012-7B95-4E22-B028-199F4BEEC80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74434FA-F77C-4A63-A35C-0AF28D631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56458-0CBB-4721-BEF8-8149D5915682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60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9D0DD3-300E-466F-BF78-1A8DB91B24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7CEC90-4AA1-4F56-8544-824572C2D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87267" y="609598"/>
            <a:ext cx="3191404" cy="265854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57ED1F-AF9D-49CF-9D0B-F3A564704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9AA82B-544D-400F-8334-896922708A9C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49E42E6-0289-4B4A-BBEE-A180EE14B50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624E996-3199-4BBB-8DB3-A35CCEE9A5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9D733B-49E5-401E-8455-329B7324449E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3345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9D0DD3-300E-466F-BF78-1A8DB91B24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7CEC90-4AA1-4F56-8544-824572C2D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87267" y="609598"/>
            <a:ext cx="3191404" cy="265854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1D0854-6732-4574-A223-01504E1E7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B6DA08-DD60-4220-B8BC-3C82297DEAC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2E919B1-9001-4DCC-B23A-4C46B55BB13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D6D8685-FB66-4106-B1D6-96601AF1F9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29D7DA-D0F8-4861-93B6-C4E2CFB6AF0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578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Stats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9739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73A3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544E07E-38A8-4AD6-AF4E-FF3BDA5658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7671" y="4537072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9CD2E41-CC52-411A-A32C-4D55FD3DEA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577ECB-BE29-4C3E-AFC5-6D7B67F651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E069989-5328-452A-AD52-DABDAD3F98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7DD64C6-CE2D-4EAC-B2AF-E6858D37CA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EF34CF0-6BF7-4B4C-8622-DD9C7AAB3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5976C92-1642-4A81-8B52-247D44BCADE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A5758C6-9046-47A3-944A-FF3244A401F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9659F14-D981-4D21-B1EB-798400FC25E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B8071-6F5D-4768-9041-E56A29E25E20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519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4B4F003-1B46-46A6-AED0-99AB28DCE2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4208C17-99ED-439B-A744-7BD57DEC44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3CEA55-C431-4686-8B85-F5B269DC81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74E4CB-7C39-4AB0-87CA-1E657B922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3D58579-E2CE-472A-B83C-F8DFC05288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671" y="4537071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30A9FE-BEB4-47F5-ACF5-0FE433B65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F7D666F-9D52-4D8C-8F4D-2F0CE7618B5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C6FB50-E88E-4FE6-83B0-3588BA12B775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F8FE1FB-664D-45C7-A022-E03BAF372C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28F683-4147-4196-9B55-2482228E20F1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P109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0145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4B4F003-1B46-46A6-AED0-99AB28DCE2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4208C17-99ED-439B-A744-7BD57DEC44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3CEA55-C431-4686-8B85-F5B269DC81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74E4CB-7C39-4AB0-87CA-1E657B922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3D58579-E2CE-472A-B83C-F8DFC05288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671" y="4537071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DF5C68-04F3-4494-AD9E-B235566CA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0AF141-2CC9-4DBC-97FE-8A5F224F15EB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0CE1A41-B194-4639-8D84-E5F9164FAE3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C6ECB0-E02A-4FDD-88F9-E4739C90FC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876C8E-4EAE-430C-9F55-DB632B4E4C17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06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9A6A18-E33A-4CCB-9768-149BFA36E60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A7AE82-0DFD-4717-A2CF-27A827354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C2A646-2130-412C-812B-5CAB1DD714B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452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4B4F003-1B46-46A6-AED0-99AB28DCE2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4208C17-99ED-439B-A744-7BD57DEC44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3CEA55-C431-4686-8B85-F5B269DC81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74E4CB-7C39-4AB0-87CA-1E657B922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3D58579-E2CE-472A-B83C-F8DFC05288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671" y="4537071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7B8007-69C5-4112-B1DD-0B980E941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BFEEE0E-4155-4FC6-AAD4-561D50690A1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21377F0-7936-431F-92C7-B5FC5BE93F8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316124C-202B-459E-A792-DBDDEA2B08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348286-53E0-478D-B424-ED80716D7FDA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1899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Quotes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0091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E6CF77-F6BC-4C37-AA11-5F6B9AC32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931985"/>
            <a:ext cx="850901" cy="7325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951BC7-BAA9-43D2-9E85-0AF015835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0F6C15-661A-412D-8508-7128BABDF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D457F7-880A-4586-BB50-83C3E8763F49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A3BE5CC-7A6D-46A0-9F71-830128645046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3FA30D4-E044-461F-B98B-79125D538C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51427-00B2-4C64-8226-E1AE503E958D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07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E6CF77-F6BC-4C37-AA11-5F6B9AC32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931985"/>
            <a:ext cx="850901" cy="7325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951BC7-BAA9-43D2-9E85-0AF015835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571FC9-078C-46A3-BCA7-579A7422D2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220051-9118-4E5B-AD19-704165B77C9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45932B-A3AF-4101-8937-220599086DB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872D2F-F017-4FBB-A4DD-5A95D94480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A216-7E8B-4BE6-BA30-168D79820AF5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923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A6E37D5-72E0-4F13-AA34-81B65D8A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931985"/>
            <a:ext cx="853872" cy="73440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1AF1530-6181-47AE-91A7-5C7B7F2C9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2B2F5D-A04D-42BD-BDB2-F9F3F9609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DF3519-3B2E-4234-9C5C-549DFE49C4E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21B744A-5AFC-47C6-8261-2972745881A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6F3810-D0AB-4416-AF41-F5D82597554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033A2-34DC-4C60-869C-A80577797A0C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59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A6E37D5-72E0-4F13-AA34-81B65D8A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931985"/>
            <a:ext cx="853872" cy="73440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1AF1530-6181-47AE-91A7-5C7B7F2C9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83D7AC-78E5-4B5B-BFB6-B221B190A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CBD3F3-2900-43FF-B1AB-CD6B12BE6C5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DEBE73-E10A-4A1F-9992-4A2CFF366A9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1FA8BFC-27BF-4EBB-8734-406C654DA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34B6B3-131A-4B26-81A5-30FCCDEA16A4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P115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15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4AEADB8-0E25-4193-9E55-769C0216C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093785"/>
            <a:ext cx="850901" cy="7325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CA4A9BA-3BDD-4607-8106-C25521B33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888A24-33D0-44B3-A7C2-83FD0D313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39D97A-1AC3-45A7-AA42-899011B2F46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F4612DD-3CBB-4B59-B7B0-D1F5D9DA2F3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AEF0BD-5191-4937-8BEC-0F1581C0D7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38A02-93B6-4881-8EE7-7A530E1F9824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P116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655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4AEADB8-0E25-4193-9E55-769C0216C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093785"/>
            <a:ext cx="850901" cy="7325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CA4A9BA-3BDD-4607-8106-C25521B33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4AC2D9-BEC2-4703-9A7F-DCAF8B7B5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3E5E29-6879-4D7A-B18A-E4F243BF1A2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404DA4A-5222-4AE7-A265-E5C44EDE8D41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D6AF57-24F8-4CD3-B801-5FCCC571F9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FDC783-E429-499D-B97A-BFDE93DB4C36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P117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638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F1F6A7E6-F5D8-455E-A439-A0BE79AB6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4E9A5D4-734C-4F86-99CF-20B984C7F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093785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DE130C-D065-47AC-BB73-CEA699F52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79DF07-A1FC-49CB-8739-B913294BDEC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1EA07C-68C7-4AC0-B1C1-8F61C6663E8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9EEF54-5867-49EF-A8A1-7E82D348D7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0ED3C8-469D-4644-A9E1-37B0C59C84D9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P118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230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F1F6A7E6-F5D8-455E-A439-A0BE79AB6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4E9A5D4-734C-4F86-99CF-20B984C7F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093785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F2D496-6F5D-448F-B229-6EADD20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2B91A9-AC5F-42B8-A285-204BCF10F09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DCB3E6-7B8A-4066-9BEE-6E7BE945D4BB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C6155B3-9B84-4116-9AA5-54F53340F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81B232-76FC-4ADB-A06D-7C751F2D6441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P119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307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793401-8BD1-4274-89F6-7994836B2A4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393653-F243-481C-A5B0-F7BB26973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D2CAFA-B47F-4486-BB99-4F2227DFE60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12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Closing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8297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660CC6-5288-4290-A1EB-0462452E76CB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8F9A11-FEF7-4B75-9E31-008D7BFE4479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1600" y="2919958"/>
            <a:ext cx="3808240" cy="1008061"/>
          </a:xfrm>
        </p:spPr>
        <p:txBody>
          <a:bodyPr anchor="b" anchorCtr="0">
            <a:normAutofit/>
          </a:bodyPr>
          <a:lstStyle>
            <a:lvl1pPr algn="r">
              <a:defRPr sz="36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902" y="4209039"/>
            <a:ext cx="4112938" cy="1169785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220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B18FB28-D500-4261-A027-DAB955A65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860" y="1951782"/>
            <a:ext cx="2537042" cy="247818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6B68C6C-2D33-465E-B553-51CC57A76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459" y="5636292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0097D1-54DD-4011-9FBF-D535699E749E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P120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38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73214C-447B-48FF-A22B-1F8F38A1FCE6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8CC1EEF-C668-4D4B-936C-5F98AE5DD4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139440"/>
            <a:ext cx="5091527" cy="2325096"/>
          </a:xfrm>
        </p:spPr>
        <p:txBody>
          <a:bodyPr anchor="t" anchorCtr="0"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94475AE-267D-4445-A6EA-1F8371F93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236" y="5752804"/>
            <a:ext cx="1549157" cy="49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B596F6-B450-4518-AC7D-97202921D0F9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P121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536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165" y="2919958"/>
            <a:ext cx="4719715" cy="1008061"/>
          </a:xfrm>
        </p:spPr>
        <p:txBody>
          <a:bodyPr anchor="t" anchorCtr="0">
            <a:normAutofit/>
          </a:bodyPr>
          <a:lstStyle>
            <a:lvl1pPr algn="r">
              <a:defRPr sz="3733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7993" y="4209039"/>
            <a:ext cx="6820889" cy="1315461"/>
          </a:xfrm>
        </p:spPr>
        <p:txBody>
          <a:bodyPr>
            <a:normAutofit/>
          </a:bodyPr>
          <a:lstStyle>
            <a:lvl1pPr algn="r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E1AE2-8B03-4A9D-9242-BDB550455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"/>
            <a:ext cx="3917576" cy="68576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2178401-4753-4F8D-A4A8-FD09D3E4A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29548A-869E-4602-9120-0452E615878E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P122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690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73214C-447B-48FF-A22B-1F8F38A1FCE6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8CC1EEF-C668-4D4B-936C-5F98AE5DD4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139440"/>
            <a:ext cx="5091527" cy="2325096"/>
          </a:xfrm>
        </p:spPr>
        <p:txBody>
          <a:bodyPr anchor="t" anchorCtr="0"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1227362-B4B5-4869-BFD8-E352FB43A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236" y="5752804"/>
            <a:ext cx="1549157" cy="49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E85A0A-5D24-4675-B0A5-135C12D97F91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P123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117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165" y="2919958"/>
            <a:ext cx="4719715" cy="1008061"/>
          </a:xfrm>
        </p:spPr>
        <p:txBody>
          <a:bodyPr anchor="t" anchorCtr="0">
            <a:normAutofit/>
          </a:bodyPr>
          <a:lstStyle>
            <a:lvl1pPr algn="r">
              <a:defRPr sz="3733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7993" y="4209039"/>
            <a:ext cx="6820889" cy="1315461"/>
          </a:xfrm>
        </p:spPr>
        <p:txBody>
          <a:bodyPr>
            <a:normAutofit/>
          </a:bodyPr>
          <a:lstStyle>
            <a:lvl1pPr algn="r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6DD61C1-8FE3-4D08-B3CC-AF25975EC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"/>
            <a:ext cx="3917576" cy="68576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1A5F6E-8508-46C1-9C5B-F537D6557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167083-17CB-49B9-B1DC-0597C2DFE974}"/>
              </a:ext>
            </a:extLst>
          </p:cNvPr>
          <p:cNvSpPr/>
          <p:nvPr userDrawn="1"/>
        </p:nvSpPr>
        <p:spPr>
          <a:xfrm>
            <a:off x="-1814286" y="0"/>
            <a:ext cx="1637774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/>
                </a:solidFill>
                <a:latin typeface="+mj-lt"/>
              </a:rPr>
              <a:t>P124</a:t>
            </a:r>
            <a:endParaRPr lang="en-GB" sz="3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389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:2 text/chart/tab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37068" y="1515603"/>
            <a:ext cx="5723467" cy="489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244050" y="1515600"/>
            <a:ext cx="5706268" cy="48925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52" y="180000"/>
            <a:ext cx="5721465" cy="99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Title (2:2 text/chart/table + image)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437" y="6640798"/>
            <a:ext cx="11353800" cy="21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IGD 2020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16461"/>
            <a:ext cx="838200" cy="241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36D2334-1787-4962-A738-C8124BFA282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V="1">
            <a:off x="240139" y="1340771"/>
            <a:ext cx="5720676" cy="1883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 flipV="1">
            <a:off x="6249535" y="1338888"/>
            <a:ext cx="5720676" cy="1883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5142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3A8BE0-5EBF-43A6-8892-11640DAD7D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78035" cy="3510936"/>
          </a:xfrm>
        </p:spPr>
        <p:txBody>
          <a:bodyPr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3F233A-0BA2-4FA3-BD2D-0F06B03F3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095" y="5636292"/>
            <a:ext cx="1947333" cy="613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4190A2-7BC7-403B-B576-F2E383D042FC}"/>
              </a:ext>
            </a:extLst>
          </p:cNvPr>
          <p:cNvSpPr/>
          <p:nvPr userDrawn="1"/>
        </p:nvSpPr>
        <p:spPr>
          <a:xfrm>
            <a:off x="-1558912" y="0"/>
            <a:ext cx="1382400" cy="77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B161</a:t>
            </a:r>
            <a:endParaRPr lang="en-GB" sz="3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2543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 - REPORTS, PROPOSALS,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AD80F8-43AE-4391-B874-1F10C02A23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076325" indent="0" algn="l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R</a:t>
            </a:r>
          </a:p>
          <a:p>
            <a:pPr marL="1076325" indent="0" algn="l">
              <a:spcBef>
                <a:spcPts val="600"/>
              </a:spcBef>
              <a:spcAft>
                <a:spcPts val="600"/>
              </a:spcAft>
            </a:pPr>
            <a:r>
              <a:rPr lang="en-US" sz="4400" b="0" dirty="0">
                <a:solidFill>
                  <a:schemeClr val="bg1"/>
                </a:solidFill>
                <a:latin typeface="+mn-lt"/>
              </a:rPr>
              <a:t>Layouts that are great for:</a:t>
            </a:r>
          </a:p>
          <a:p>
            <a:pPr marL="1524000" lvl="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Reports</a:t>
            </a:r>
          </a:p>
          <a:p>
            <a:pPr marL="1524000" lvl="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Proposals</a:t>
            </a:r>
          </a:p>
          <a:p>
            <a:pPr marL="1524000" lvl="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Adding detail to presentations</a:t>
            </a:r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6845F9B1-6094-47FD-B40B-17DB55AAF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2814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Covers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23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A4A041-B490-4E3F-90D4-B13B7D84587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974D39-EC69-4E3E-A877-3F3D311EB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29" y="5753463"/>
            <a:ext cx="1575304" cy="49614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278F806-EE1E-4737-B02D-D8810DABF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8BD616-1EAE-4462-8003-3CAD39D5EF2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795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A19916-044B-45D5-B534-9457DE2767CD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8A66EF-EC3D-4975-B33F-D1A38B7C7074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FA461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/>
              <a:t>Type Month Year</a:t>
            </a:r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14C4CCB-8EA0-4818-8A9D-E26790479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30" y="5994000"/>
            <a:ext cx="4022770" cy="43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91E5AE-A952-43CA-B30C-903EAB72C8E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4" name="Picture Placeholder 31">
            <a:extLst>
              <a:ext uri="{FF2B5EF4-FFF2-40B4-BE49-F238E27FC236}">
                <a16:creationId xmlns:a16="http://schemas.microsoft.com/office/drawing/2014/main" id="{7158E980-37EB-4360-BB9F-38699065D4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below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3040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FD78DA-CCCF-4703-9336-33814DAC5FC5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76758E-934F-4576-90BC-EDD36C79ACAB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FA461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/>
              <a:t>Type Month Year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0BFC39-C917-420A-B930-E1F495223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891" y="5994000"/>
            <a:ext cx="5516309" cy="43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D88B9C-028F-4564-90B4-5FCB7D24631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31">
            <a:extLst>
              <a:ext uri="{FF2B5EF4-FFF2-40B4-BE49-F238E27FC236}">
                <a16:creationId xmlns:a16="http://schemas.microsoft.com/office/drawing/2014/main" id="{87C64ACE-9BA2-4E7E-A6FF-7406E81864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below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59318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9B38B0-B920-4FD8-A4C7-FF9E9D99B376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C93D22-CD5F-45DC-B01D-5370DE900504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FA461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/>
              <a:t>Type Month Year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F81E77-C28F-4952-9B8E-80818B91D4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99" y="5994000"/>
            <a:ext cx="3960001" cy="43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2D00A3-509D-45E5-AA44-909C6569EE0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31">
            <a:extLst>
              <a:ext uri="{FF2B5EF4-FFF2-40B4-BE49-F238E27FC236}">
                <a16:creationId xmlns:a16="http://schemas.microsoft.com/office/drawing/2014/main" id="{5F2DB304-0A57-45EE-AD4C-3821A5EB6C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below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44340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0294BF-3AB5-46CC-A492-6CF8025C4ECC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A260C-33FC-4B8B-9DDD-1818B3D40F06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FA461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/>
              <a:t>Type Month Year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E7C8E7-C0B5-42A4-8D0B-63CC6EE8CE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653" y="5994000"/>
            <a:ext cx="3205547" cy="35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55FBF8-91E3-454E-B074-CA551FEA4E9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31">
            <a:extLst>
              <a:ext uri="{FF2B5EF4-FFF2-40B4-BE49-F238E27FC236}">
                <a16:creationId xmlns:a16="http://schemas.microsoft.com/office/drawing/2014/main" id="{79C04742-B99E-4B09-8239-834B506D24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below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17428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119332-B639-4FE2-B0DD-A7E4FEA1B766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64748-9DCA-4EA9-9B09-8439D4257333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/>
              <a:t>Type Month Year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57DF4F-2807-4307-910B-733F6B325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88" y="5994000"/>
            <a:ext cx="3434112" cy="349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0AF960-DD7B-4B56-B5FC-3242C73A07F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31">
            <a:extLst>
              <a:ext uri="{FF2B5EF4-FFF2-40B4-BE49-F238E27FC236}">
                <a16:creationId xmlns:a16="http://schemas.microsoft.com/office/drawing/2014/main" id="{C6C049B7-CBBC-4605-8A63-E839719140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below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73128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36CF7B-21F1-4CF1-9B17-5E4783674B38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8D2E9B-FC78-46E1-AE13-6FD0D2A02082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/>
              <a:t>Type Month Year</a:t>
            </a:r>
            <a:endParaRPr lang="en-GB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745F40-DDA8-4EC1-BC13-17716D0DB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103" y="5994000"/>
            <a:ext cx="2611097" cy="35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F20158-8686-4B27-93E0-CF887775F30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4" name="Picture Placeholder 31">
            <a:extLst>
              <a:ext uri="{FF2B5EF4-FFF2-40B4-BE49-F238E27FC236}">
                <a16:creationId xmlns:a16="http://schemas.microsoft.com/office/drawing/2014/main" id="{52CFC3AD-7B35-4FCD-A96F-D5FF7517FF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below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22945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0DFAF2-FD86-497D-8055-38842356D267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5C690B-2311-4E82-ACF1-F65800703284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/>
              <a:t>Type Month Year</a:t>
            </a:r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63BFAA5-83B7-476F-AFF3-DF04B5B8E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243" y="5994000"/>
            <a:ext cx="2617957" cy="43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29EDF2-941F-467C-BACE-60C09A22E68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4" name="Picture Placeholder 31">
            <a:extLst>
              <a:ext uri="{FF2B5EF4-FFF2-40B4-BE49-F238E27FC236}">
                <a16:creationId xmlns:a16="http://schemas.microsoft.com/office/drawing/2014/main" id="{6C9B4DAE-B764-4C65-A3B1-59238CB54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below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85387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B2659A-2090-4E8C-8150-FA7EE85BB58F}"/>
              </a:ext>
            </a:extLst>
          </p:cNvPr>
          <p:cNvSpPr/>
          <p:nvPr userDrawn="1"/>
        </p:nvSpPr>
        <p:spPr>
          <a:xfrm>
            <a:off x="0" y="6639413"/>
            <a:ext cx="12192000" cy="218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A63A9A-C2B1-4D43-BB24-FCAFCEC18F23}"/>
              </a:ext>
            </a:extLst>
          </p:cNvPr>
          <p:cNvSpPr/>
          <p:nvPr userDrawn="1"/>
        </p:nvSpPr>
        <p:spPr>
          <a:xfrm>
            <a:off x="10961377" y="6390000"/>
            <a:ext cx="11232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Report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384373"/>
            <a:ext cx="3772648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2B7AC85-5300-448B-B0EE-6DAB08F44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4693531"/>
            <a:ext cx="2900589" cy="352425"/>
          </a:xfrm>
        </p:spPr>
        <p:txBody>
          <a:bodyPr lIns="3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algn="l">
              <a:buNone/>
              <a:defRPr sz="1800"/>
            </a:lvl5pPr>
          </a:lstStyle>
          <a:p>
            <a:pPr lvl="0"/>
            <a:r>
              <a:rPr lang="en-US"/>
              <a:t>Type Month Year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6F7ADE-36E1-4A00-B9F6-F6DFBCD36E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659" y="5994000"/>
            <a:ext cx="4085541" cy="43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606D40-E947-406B-8049-8B20B70DF43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R8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4" name="Picture Placeholder 31">
            <a:extLst>
              <a:ext uri="{FF2B5EF4-FFF2-40B4-BE49-F238E27FC236}">
                <a16:creationId xmlns:a16="http://schemas.microsoft.com/office/drawing/2014/main" id="{B5675994-6A2F-4FD7-BA9E-5627120529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below to </a:t>
            </a:r>
            <a:br>
              <a:rPr lang="en-US" dirty="0"/>
            </a:br>
            <a:r>
              <a:rPr lang="en-US" dirty="0"/>
              <a:t>insert picture, then </a:t>
            </a:r>
            <a:br>
              <a:rPr lang="en-US" dirty="0"/>
            </a:br>
            <a:r>
              <a:rPr lang="en-US" dirty="0"/>
              <a:t>send to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16711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INTROS AND SUMM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Intros and Summaries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4146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F3E42F85-C2BE-4463-AA90-263855E548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400" y="1425600"/>
            <a:ext cx="3336050" cy="4856998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D2ED450A-5742-4697-AC7F-F398FA414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Introduction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13CAAC75-CF50-4525-9BF4-C0AA66BC0D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4400" y="862675"/>
            <a:ext cx="6936708" cy="34692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10000"/>
              </a:lnSpc>
              <a:defRPr sz="16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This report was prepared by:</a:t>
            </a:r>
          </a:p>
        </p:txBody>
      </p:sp>
      <p:sp>
        <p:nvSpPr>
          <p:cNvPr id="92" name="Text Placeholder 101">
            <a:extLst>
              <a:ext uri="{FF2B5EF4-FFF2-40B4-BE49-F238E27FC236}">
                <a16:creationId xmlns:a16="http://schemas.microsoft.com/office/drawing/2014/main" id="{5558A915-8132-446E-BF11-B3E38BA2E2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8158" y="1425600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/>
              <a:t>Type short profile</a:t>
            </a:r>
            <a:endParaRPr lang="en-GB"/>
          </a:p>
        </p:txBody>
      </p:sp>
      <p:sp>
        <p:nvSpPr>
          <p:cNvPr id="93" name="Text Placeholder 103">
            <a:extLst>
              <a:ext uri="{FF2B5EF4-FFF2-40B4-BE49-F238E27FC236}">
                <a16:creationId xmlns:a16="http://schemas.microsoft.com/office/drawing/2014/main" id="{1261818A-8A48-4C4A-BCE8-467B060460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200" y="1533600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Secondname</a:t>
            </a:r>
            <a:endParaRPr lang="en-GB"/>
          </a:p>
        </p:txBody>
      </p:sp>
      <p:sp>
        <p:nvSpPr>
          <p:cNvPr id="95" name="Text Placeholder 103">
            <a:extLst>
              <a:ext uri="{FF2B5EF4-FFF2-40B4-BE49-F238E27FC236}">
                <a16:creationId xmlns:a16="http://schemas.microsoft.com/office/drawing/2014/main" id="{FE1AF567-73D4-4593-B899-B4A6A9A15E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2200" y="1775435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76" name="Text Placeholder 103">
            <a:extLst>
              <a:ext uri="{FF2B5EF4-FFF2-40B4-BE49-F238E27FC236}">
                <a16:creationId xmlns:a16="http://schemas.microsoft.com/office/drawing/2014/main" id="{161366A3-2CE5-4337-808C-B324733E0D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02200" y="2180266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Email Address</a:t>
            </a:r>
            <a:endParaRPr lang="en-GB"/>
          </a:p>
        </p:txBody>
      </p:sp>
      <p:sp>
        <p:nvSpPr>
          <p:cNvPr id="177" name="Text Placeholder 103">
            <a:extLst>
              <a:ext uri="{FF2B5EF4-FFF2-40B4-BE49-F238E27FC236}">
                <a16:creationId xmlns:a16="http://schemas.microsoft.com/office/drawing/2014/main" id="{0DCEA2E7-5383-4852-9CDF-82CF083F3A4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2200" y="2448000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Social Media Handle/URL</a:t>
            </a:r>
            <a:br>
              <a:rPr lang="en-US"/>
            </a:br>
            <a:r>
              <a:rPr lang="en-US"/>
              <a:t>Social Media Handle/URL</a:t>
            </a:r>
            <a:endParaRPr lang="en-GB"/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C20DDF13-9819-4BAC-83DB-C0A14EC39F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7D6B22A-D568-4294-9AF7-A4EDF0749AE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24400" y="1424274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13" name="Picture Placeholder 512">
            <a:extLst>
              <a:ext uri="{FF2B5EF4-FFF2-40B4-BE49-F238E27FC236}">
                <a16:creationId xmlns:a16="http://schemas.microsoft.com/office/drawing/2014/main" id="{7EC56532-1F00-44B9-9C1F-5135808232A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23799" y="3117002"/>
            <a:ext cx="6936708" cy="3166323"/>
          </a:xfrm>
          <a:custGeom>
            <a:avLst/>
            <a:gdLst>
              <a:gd name="connsiteX0" fmla="*/ 0 w 6936708"/>
              <a:gd name="connsiteY0" fmla="*/ 0 h 3166323"/>
              <a:gd name="connsiteX1" fmla="*/ 6936708 w 6936708"/>
              <a:gd name="connsiteY1" fmla="*/ 0 h 3166323"/>
              <a:gd name="connsiteX2" fmla="*/ 6936708 w 6936708"/>
              <a:gd name="connsiteY2" fmla="*/ 2599933 h 3166323"/>
              <a:gd name="connsiteX3" fmla="*/ 5955692 w 6936708"/>
              <a:gd name="connsiteY3" fmla="*/ 3166323 h 3166323"/>
              <a:gd name="connsiteX4" fmla="*/ 0 w 6936708"/>
              <a:gd name="connsiteY4" fmla="*/ 3166323 h 316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708" h="3166323">
                <a:moveTo>
                  <a:pt x="0" y="0"/>
                </a:moveTo>
                <a:lnTo>
                  <a:pt x="6936708" y="0"/>
                </a:lnTo>
                <a:lnTo>
                  <a:pt x="6936708" y="2599933"/>
                </a:lnTo>
                <a:lnTo>
                  <a:pt x="5955692" y="3166323"/>
                </a:lnTo>
                <a:lnTo>
                  <a:pt x="0" y="3166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4F4018-81F0-4A3D-8684-15C05A642FA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R9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D6B9AD5-8506-445B-B60D-C8F52358B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732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6C3E5E-CC84-45EB-8098-B22406D2AB3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E1B74B1-1FF6-43A8-83E5-1AF8A0BA1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80B99A-7502-4517-96B0-08FE9334EE1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2051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F3E42F85-C2BE-4463-AA90-263855E548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400" y="1425600"/>
            <a:ext cx="3336050" cy="4856998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D2ED450A-5742-4697-AC7F-F398FA414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Introduction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13CAAC75-CF50-4525-9BF4-C0AA66BC0D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4400" y="862675"/>
            <a:ext cx="6936708" cy="34692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10000"/>
              </a:lnSpc>
              <a:defRPr sz="16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This report was prepared by:</a:t>
            </a:r>
          </a:p>
        </p:txBody>
      </p:sp>
      <p:sp>
        <p:nvSpPr>
          <p:cNvPr id="92" name="Text Placeholder 101">
            <a:extLst>
              <a:ext uri="{FF2B5EF4-FFF2-40B4-BE49-F238E27FC236}">
                <a16:creationId xmlns:a16="http://schemas.microsoft.com/office/drawing/2014/main" id="{5558A915-8132-446E-BF11-B3E38BA2E2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8158" y="1425600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/>
              <a:t>Type short profile</a:t>
            </a:r>
            <a:endParaRPr lang="en-GB"/>
          </a:p>
        </p:txBody>
      </p:sp>
      <p:sp>
        <p:nvSpPr>
          <p:cNvPr id="93" name="Text Placeholder 103">
            <a:extLst>
              <a:ext uri="{FF2B5EF4-FFF2-40B4-BE49-F238E27FC236}">
                <a16:creationId xmlns:a16="http://schemas.microsoft.com/office/drawing/2014/main" id="{1261818A-8A48-4C4A-BCE8-467B060460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200" y="1533600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Secondname</a:t>
            </a:r>
            <a:endParaRPr lang="en-GB"/>
          </a:p>
        </p:txBody>
      </p:sp>
      <p:sp>
        <p:nvSpPr>
          <p:cNvPr id="95" name="Text Placeholder 103">
            <a:extLst>
              <a:ext uri="{FF2B5EF4-FFF2-40B4-BE49-F238E27FC236}">
                <a16:creationId xmlns:a16="http://schemas.microsoft.com/office/drawing/2014/main" id="{FE1AF567-73D4-4593-B899-B4A6A9A15E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2200" y="1775435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76" name="Text Placeholder 103">
            <a:extLst>
              <a:ext uri="{FF2B5EF4-FFF2-40B4-BE49-F238E27FC236}">
                <a16:creationId xmlns:a16="http://schemas.microsoft.com/office/drawing/2014/main" id="{161366A3-2CE5-4337-808C-B324733E0D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02200" y="2180266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Email Address</a:t>
            </a:r>
            <a:endParaRPr lang="en-GB"/>
          </a:p>
        </p:txBody>
      </p:sp>
      <p:sp>
        <p:nvSpPr>
          <p:cNvPr id="177" name="Text Placeholder 103">
            <a:extLst>
              <a:ext uri="{FF2B5EF4-FFF2-40B4-BE49-F238E27FC236}">
                <a16:creationId xmlns:a16="http://schemas.microsoft.com/office/drawing/2014/main" id="{0DCEA2E7-5383-4852-9CDF-82CF083F3A4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2200" y="2448000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Social Media Handle/URL</a:t>
            </a:r>
            <a:br>
              <a:rPr lang="en-US"/>
            </a:br>
            <a:r>
              <a:rPr lang="en-US"/>
              <a:t>Social Media Handle/URL</a:t>
            </a:r>
            <a:endParaRPr lang="en-GB"/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C20DDF13-9819-4BAC-83DB-C0A14EC39F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7C98D3C-B45A-4E11-89A1-9D7A4642294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24400" y="1424274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Text Placeholder 101">
            <a:extLst>
              <a:ext uri="{FF2B5EF4-FFF2-40B4-BE49-F238E27FC236}">
                <a16:creationId xmlns:a16="http://schemas.microsoft.com/office/drawing/2014/main" id="{22D0F9C1-701D-4102-9B5C-47117150F2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67000" y="3116463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/>
              <a:t>Type short profile</a:t>
            </a:r>
            <a:endParaRPr lang="en-GB"/>
          </a:p>
        </p:txBody>
      </p:sp>
      <p:sp>
        <p:nvSpPr>
          <p:cNvPr id="15" name="Text Placeholder 103">
            <a:extLst>
              <a:ext uri="{FF2B5EF4-FFF2-40B4-BE49-F238E27FC236}">
                <a16:creationId xmlns:a16="http://schemas.microsoft.com/office/drawing/2014/main" id="{93A64225-2615-4E8D-86B5-FEF206857B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01042" y="3224463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Secondname</a:t>
            </a:r>
            <a:endParaRPr lang="en-GB"/>
          </a:p>
        </p:txBody>
      </p:sp>
      <p:sp>
        <p:nvSpPr>
          <p:cNvPr id="16" name="Text Placeholder 103">
            <a:extLst>
              <a:ext uri="{FF2B5EF4-FFF2-40B4-BE49-F238E27FC236}">
                <a16:creationId xmlns:a16="http://schemas.microsoft.com/office/drawing/2014/main" id="{6ABBEEBC-C21D-44EA-82BC-B3932792437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01042" y="3466298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8" name="Text Placeholder 103">
            <a:extLst>
              <a:ext uri="{FF2B5EF4-FFF2-40B4-BE49-F238E27FC236}">
                <a16:creationId xmlns:a16="http://schemas.microsoft.com/office/drawing/2014/main" id="{4D8DD2C2-0846-4EF5-BB67-3D1294672F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01042" y="3871129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Email Address</a:t>
            </a:r>
            <a:endParaRPr lang="en-GB"/>
          </a:p>
        </p:txBody>
      </p:sp>
      <p:sp>
        <p:nvSpPr>
          <p:cNvPr id="19" name="Text Placeholder 103">
            <a:extLst>
              <a:ext uri="{FF2B5EF4-FFF2-40B4-BE49-F238E27FC236}">
                <a16:creationId xmlns:a16="http://schemas.microsoft.com/office/drawing/2014/main" id="{78F5C4B2-4537-4058-815E-035FF6DEB0E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01042" y="4138863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Social Media Handle/URL</a:t>
            </a:r>
            <a:br>
              <a:rPr lang="en-US"/>
            </a:br>
            <a:r>
              <a:rPr lang="en-US"/>
              <a:t>Social Media Handle/URL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1C28891-67CB-4B12-96F7-BC6D4316073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423242" y="3115137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64528A-2481-4D35-9653-326EE22D2F8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R10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0193D8E-49D4-49AA-968B-EB47730B8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36834"/>
      </p:ext>
    </p:extLst>
  </p:cSld>
  <p:clrMapOvr>
    <a:masterClrMapping/>
  </p:clrMapOvr>
  <p:hf hdr="0" dt="0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F3E42F85-C2BE-4463-AA90-263855E548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400" y="1425600"/>
            <a:ext cx="3336050" cy="4856998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D2ED450A-5742-4697-AC7F-F398FA414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Introduction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13CAAC75-CF50-4525-9BF4-C0AA66BC0D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4400" y="862675"/>
            <a:ext cx="6936708" cy="34692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10000"/>
              </a:lnSpc>
              <a:defRPr sz="16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This report was prepared by:</a:t>
            </a:r>
          </a:p>
        </p:txBody>
      </p:sp>
      <p:sp>
        <p:nvSpPr>
          <p:cNvPr id="92" name="Text Placeholder 101">
            <a:extLst>
              <a:ext uri="{FF2B5EF4-FFF2-40B4-BE49-F238E27FC236}">
                <a16:creationId xmlns:a16="http://schemas.microsoft.com/office/drawing/2014/main" id="{5558A915-8132-446E-BF11-B3E38BA2E2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8158" y="1425600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/>
              <a:t>Type short profile</a:t>
            </a:r>
            <a:endParaRPr lang="en-GB"/>
          </a:p>
        </p:txBody>
      </p:sp>
      <p:sp>
        <p:nvSpPr>
          <p:cNvPr id="93" name="Text Placeholder 103">
            <a:extLst>
              <a:ext uri="{FF2B5EF4-FFF2-40B4-BE49-F238E27FC236}">
                <a16:creationId xmlns:a16="http://schemas.microsoft.com/office/drawing/2014/main" id="{1261818A-8A48-4C4A-BCE8-467B060460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200" y="1533600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Secondname</a:t>
            </a:r>
            <a:endParaRPr lang="en-GB"/>
          </a:p>
        </p:txBody>
      </p:sp>
      <p:sp>
        <p:nvSpPr>
          <p:cNvPr id="95" name="Text Placeholder 103">
            <a:extLst>
              <a:ext uri="{FF2B5EF4-FFF2-40B4-BE49-F238E27FC236}">
                <a16:creationId xmlns:a16="http://schemas.microsoft.com/office/drawing/2014/main" id="{FE1AF567-73D4-4593-B899-B4A6A9A15E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2200" y="1775435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76" name="Text Placeholder 103">
            <a:extLst>
              <a:ext uri="{FF2B5EF4-FFF2-40B4-BE49-F238E27FC236}">
                <a16:creationId xmlns:a16="http://schemas.microsoft.com/office/drawing/2014/main" id="{161366A3-2CE5-4337-808C-B324733E0D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02200" y="2180266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Email Address</a:t>
            </a:r>
            <a:endParaRPr lang="en-GB"/>
          </a:p>
        </p:txBody>
      </p:sp>
      <p:sp>
        <p:nvSpPr>
          <p:cNvPr id="177" name="Text Placeholder 103">
            <a:extLst>
              <a:ext uri="{FF2B5EF4-FFF2-40B4-BE49-F238E27FC236}">
                <a16:creationId xmlns:a16="http://schemas.microsoft.com/office/drawing/2014/main" id="{0DCEA2E7-5383-4852-9CDF-82CF083F3A4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2200" y="2448000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Social Media Handle/URL</a:t>
            </a:r>
            <a:br>
              <a:rPr lang="en-US"/>
            </a:br>
            <a:r>
              <a:rPr lang="en-US"/>
              <a:t>Social Media Handle/URL</a:t>
            </a:r>
            <a:endParaRPr lang="en-GB"/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C20DDF13-9819-4BAC-83DB-C0A14EC39F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7B82E07-1520-47B9-937F-AA2A83DD338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24400" y="1424274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Text Placeholder 101">
            <a:extLst>
              <a:ext uri="{FF2B5EF4-FFF2-40B4-BE49-F238E27FC236}">
                <a16:creationId xmlns:a16="http://schemas.microsoft.com/office/drawing/2014/main" id="{22D0F9C1-701D-4102-9B5C-47117150F2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67000" y="3116463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/>
              <a:t>Type short profile</a:t>
            </a:r>
            <a:endParaRPr lang="en-GB"/>
          </a:p>
        </p:txBody>
      </p:sp>
      <p:sp>
        <p:nvSpPr>
          <p:cNvPr id="15" name="Text Placeholder 103">
            <a:extLst>
              <a:ext uri="{FF2B5EF4-FFF2-40B4-BE49-F238E27FC236}">
                <a16:creationId xmlns:a16="http://schemas.microsoft.com/office/drawing/2014/main" id="{93A64225-2615-4E8D-86B5-FEF206857B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01042" y="3224463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Secondname</a:t>
            </a:r>
            <a:endParaRPr lang="en-GB"/>
          </a:p>
        </p:txBody>
      </p:sp>
      <p:sp>
        <p:nvSpPr>
          <p:cNvPr id="16" name="Text Placeholder 103">
            <a:extLst>
              <a:ext uri="{FF2B5EF4-FFF2-40B4-BE49-F238E27FC236}">
                <a16:creationId xmlns:a16="http://schemas.microsoft.com/office/drawing/2014/main" id="{6ABBEEBC-C21D-44EA-82BC-B3932792437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01042" y="3466298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8" name="Text Placeholder 103">
            <a:extLst>
              <a:ext uri="{FF2B5EF4-FFF2-40B4-BE49-F238E27FC236}">
                <a16:creationId xmlns:a16="http://schemas.microsoft.com/office/drawing/2014/main" id="{4D8DD2C2-0846-4EF5-BB67-3D1294672F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01042" y="3871129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Email Address</a:t>
            </a:r>
            <a:endParaRPr lang="en-GB"/>
          </a:p>
        </p:txBody>
      </p:sp>
      <p:sp>
        <p:nvSpPr>
          <p:cNvPr id="19" name="Text Placeholder 103">
            <a:extLst>
              <a:ext uri="{FF2B5EF4-FFF2-40B4-BE49-F238E27FC236}">
                <a16:creationId xmlns:a16="http://schemas.microsoft.com/office/drawing/2014/main" id="{78F5C4B2-4537-4058-815E-035FF6DEB0E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01042" y="4138863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Social Media Handle/URL</a:t>
            </a:r>
            <a:br>
              <a:rPr lang="en-US"/>
            </a:br>
            <a:r>
              <a:rPr lang="en-US"/>
              <a:t>Social Media Handle/URL</a:t>
            </a:r>
            <a:endParaRPr lang="en-GB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17DA172-218C-4878-A710-2D98E79022E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423242" y="3115137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ext Placeholder 101">
            <a:extLst>
              <a:ext uri="{FF2B5EF4-FFF2-40B4-BE49-F238E27FC236}">
                <a16:creationId xmlns:a16="http://schemas.microsoft.com/office/drawing/2014/main" id="{04607759-61CC-4F84-81AF-AB8D73D7DF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867000" y="4792869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/>
              <a:t>Type short profile</a:t>
            </a:r>
            <a:endParaRPr lang="en-GB"/>
          </a:p>
        </p:txBody>
      </p:sp>
      <p:sp>
        <p:nvSpPr>
          <p:cNvPr id="23" name="Text Placeholder 103">
            <a:extLst>
              <a:ext uri="{FF2B5EF4-FFF2-40B4-BE49-F238E27FC236}">
                <a16:creationId xmlns:a16="http://schemas.microsoft.com/office/drawing/2014/main" id="{485AFB18-4AF3-4F23-94F8-A5F0907AE8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1042" y="4900869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Secondname</a:t>
            </a:r>
            <a:endParaRPr lang="en-GB"/>
          </a:p>
        </p:txBody>
      </p:sp>
      <p:sp>
        <p:nvSpPr>
          <p:cNvPr id="24" name="Text Placeholder 103">
            <a:extLst>
              <a:ext uri="{FF2B5EF4-FFF2-40B4-BE49-F238E27FC236}">
                <a16:creationId xmlns:a16="http://schemas.microsoft.com/office/drawing/2014/main" id="{94BAD9AB-484D-4CCF-9246-CF17A9BF2D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1042" y="5142704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25" name="Text Placeholder 103">
            <a:extLst>
              <a:ext uri="{FF2B5EF4-FFF2-40B4-BE49-F238E27FC236}">
                <a16:creationId xmlns:a16="http://schemas.microsoft.com/office/drawing/2014/main" id="{8F26C0E6-3A3E-44C6-B10F-7621575E904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01042" y="5547535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Email Address</a:t>
            </a:r>
            <a:endParaRPr lang="en-GB"/>
          </a:p>
        </p:txBody>
      </p:sp>
      <p:sp>
        <p:nvSpPr>
          <p:cNvPr id="26" name="Text Placeholder 103">
            <a:extLst>
              <a:ext uri="{FF2B5EF4-FFF2-40B4-BE49-F238E27FC236}">
                <a16:creationId xmlns:a16="http://schemas.microsoft.com/office/drawing/2014/main" id="{BD178571-A466-4F33-B6DB-13FD46AB48C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01042" y="5815269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Social Media Handle/URL</a:t>
            </a:r>
            <a:br>
              <a:rPr lang="en-US"/>
            </a:br>
            <a:r>
              <a:rPr lang="en-US"/>
              <a:t>Social Media Handle/URL</a:t>
            </a:r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9E4DD9F-137F-4A3A-9471-335FCFED1F0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423242" y="4791543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6B2813-525C-447B-ABE9-4B0EF55FBAD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R11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C855D2C-D097-4A58-81B8-D2B7634D0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67192"/>
      </p:ext>
    </p:extLst>
  </p:cSld>
  <p:clrMapOvr>
    <a:masterClrMapping/>
  </p:clrMapOvr>
  <p:hf hdr="0" dt="0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1A2E-C9B0-4008-9184-E046CFE6BCA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864000"/>
            <a:ext cx="3337200" cy="5424013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Executive summary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887C461A-A27A-4047-886B-DC6FCBA668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91400" y="864000"/>
            <a:ext cx="4236600" cy="1659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45B34FF2-FFC9-440F-A987-6465F95407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2746206"/>
            <a:ext cx="4237200" cy="1659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592213C5-25E1-43F6-82D5-28AE922E5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4628413"/>
            <a:ext cx="4237200" cy="1659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3CAA383-F203-4B3B-8095-33B2DADBA1E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3800" y="864000"/>
            <a:ext cx="2436326" cy="1659600"/>
          </a:xfrm>
          <a:custGeom>
            <a:avLst/>
            <a:gdLst>
              <a:gd name="connsiteX0" fmla="*/ 0 w 2436326"/>
              <a:gd name="connsiteY0" fmla="*/ 0 h 1659600"/>
              <a:gd name="connsiteX1" fmla="*/ 2436326 w 2436326"/>
              <a:gd name="connsiteY1" fmla="*/ 0 h 1659600"/>
              <a:gd name="connsiteX2" fmla="*/ 2436326 w 2436326"/>
              <a:gd name="connsiteY2" fmla="*/ 1237238 h 1659600"/>
              <a:gd name="connsiteX3" fmla="*/ 1705526 w 2436326"/>
              <a:gd name="connsiteY3" fmla="*/ 1659165 h 1659600"/>
              <a:gd name="connsiteX4" fmla="*/ 1705526 w 2436326"/>
              <a:gd name="connsiteY4" fmla="*/ 1659600 h 1659600"/>
              <a:gd name="connsiteX5" fmla="*/ 0 w 2436326"/>
              <a:gd name="connsiteY5" fmla="*/ 1659600 h 16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659600">
                <a:moveTo>
                  <a:pt x="0" y="0"/>
                </a:moveTo>
                <a:lnTo>
                  <a:pt x="2436326" y="0"/>
                </a:lnTo>
                <a:lnTo>
                  <a:pt x="2436326" y="1237238"/>
                </a:lnTo>
                <a:lnTo>
                  <a:pt x="1705526" y="1659165"/>
                </a:lnTo>
                <a:lnTo>
                  <a:pt x="1705526" y="1659600"/>
                </a:lnTo>
                <a:lnTo>
                  <a:pt x="0" y="165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E90B01-1AE0-478A-A4CA-ABB951D75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CC3554D-3FE1-4C2D-A938-7B54D29DCCC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3800" y="2746206"/>
            <a:ext cx="2436326" cy="1659600"/>
          </a:xfrm>
          <a:custGeom>
            <a:avLst/>
            <a:gdLst>
              <a:gd name="connsiteX0" fmla="*/ 0 w 2436326"/>
              <a:gd name="connsiteY0" fmla="*/ 0 h 1659600"/>
              <a:gd name="connsiteX1" fmla="*/ 2436326 w 2436326"/>
              <a:gd name="connsiteY1" fmla="*/ 0 h 1659600"/>
              <a:gd name="connsiteX2" fmla="*/ 2436326 w 2436326"/>
              <a:gd name="connsiteY2" fmla="*/ 1237238 h 1659600"/>
              <a:gd name="connsiteX3" fmla="*/ 1705526 w 2436326"/>
              <a:gd name="connsiteY3" fmla="*/ 1659165 h 1659600"/>
              <a:gd name="connsiteX4" fmla="*/ 1705526 w 2436326"/>
              <a:gd name="connsiteY4" fmla="*/ 1659600 h 1659600"/>
              <a:gd name="connsiteX5" fmla="*/ 0 w 2436326"/>
              <a:gd name="connsiteY5" fmla="*/ 1659600 h 16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659600">
                <a:moveTo>
                  <a:pt x="0" y="0"/>
                </a:moveTo>
                <a:lnTo>
                  <a:pt x="2436326" y="0"/>
                </a:lnTo>
                <a:lnTo>
                  <a:pt x="2436326" y="1237238"/>
                </a:lnTo>
                <a:lnTo>
                  <a:pt x="1705526" y="1659165"/>
                </a:lnTo>
                <a:lnTo>
                  <a:pt x="1705526" y="1659600"/>
                </a:lnTo>
                <a:lnTo>
                  <a:pt x="0" y="165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6F84D44-CFA3-4CB9-B466-5FDF2583521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423800" y="4628413"/>
            <a:ext cx="2436326" cy="1659600"/>
          </a:xfrm>
          <a:custGeom>
            <a:avLst/>
            <a:gdLst>
              <a:gd name="connsiteX0" fmla="*/ 0 w 2436326"/>
              <a:gd name="connsiteY0" fmla="*/ 0 h 1659600"/>
              <a:gd name="connsiteX1" fmla="*/ 2436326 w 2436326"/>
              <a:gd name="connsiteY1" fmla="*/ 0 h 1659600"/>
              <a:gd name="connsiteX2" fmla="*/ 2436326 w 2436326"/>
              <a:gd name="connsiteY2" fmla="*/ 1237238 h 1659600"/>
              <a:gd name="connsiteX3" fmla="*/ 1705526 w 2436326"/>
              <a:gd name="connsiteY3" fmla="*/ 1659165 h 1659600"/>
              <a:gd name="connsiteX4" fmla="*/ 1705526 w 2436326"/>
              <a:gd name="connsiteY4" fmla="*/ 1659600 h 1659600"/>
              <a:gd name="connsiteX5" fmla="*/ 0 w 2436326"/>
              <a:gd name="connsiteY5" fmla="*/ 1659600 h 16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659600">
                <a:moveTo>
                  <a:pt x="0" y="0"/>
                </a:moveTo>
                <a:lnTo>
                  <a:pt x="2436326" y="0"/>
                </a:lnTo>
                <a:lnTo>
                  <a:pt x="2436326" y="1237238"/>
                </a:lnTo>
                <a:lnTo>
                  <a:pt x="1705526" y="1659165"/>
                </a:lnTo>
                <a:lnTo>
                  <a:pt x="1705526" y="1659600"/>
                </a:lnTo>
                <a:lnTo>
                  <a:pt x="0" y="165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C1C6D7-51F8-480E-9100-42208C61844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R12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0398D05-DC0F-44DC-8863-101A8D207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76622"/>
      </p:ext>
    </p:extLst>
  </p:cSld>
  <p:clrMapOvr>
    <a:masterClrMapping/>
  </p:clrMapOvr>
  <p:hf hdr="0" dt="0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1A2E-C9B0-4008-9184-E046CFE6BCA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864000"/>
            <a:ext cx="3337200" cy="5424013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Executive summary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887C461A-A27A-4047-886B-DC6FCBA668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91400" y="864000"/>
            <a:ext cx="4236600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35B57315-3FA8-4362-9273-3030D91F59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91400" y="2265691"/>
            <a:ext cx="4237200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45B34FF2-FFC9-440F-A987-6465F95407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3667382"/>
            <a:ext cx="4237200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592213C5-25E1-43F6-82D5-28AE922E5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5069074"/>
            <a:ext cx="4237200" cy="11952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2969A1-CF8F-4C67-8408-A999B3ED4F0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3800" y="864000"/>
            <a:ext cx="2436326" cy="1191600"/>
          </a:xfrm>
          <a:custGeom>
            <a:avLst/>
            <a:gdLst>
              <a:gd name="connsiteX0" fmla="*/ 0 w 2436326"/>
              <a:gd name="connsiteY0" fmla="*/ 0 h 1191600"/>
              <a:gd name="connsiteX1" fmla="*/ 2436326 w 2436326"/>
              <a:gd name="connsiteY1" fmla="*/ 0 h 1191600"/>
              <a:gd name="connsiteX2" fmla="*/ 2436326 w 2436326"/>
              <a:gd name="connsiteY2" fmla="*/ 769238 h 1191600"/>
              <a:gd name="connsiteX3" fmla="*/ 1705526 w 2436326"/>
              <a:gd name="connsiteY3" fmla="*/ 1191165 h 1191600"/>
              <a:gd name="connsiteX4" fmla="*/ 1705526 w 2436326"/>
              <a:gd name="connsiteY4" fmla="*/ 1191600 h 1191600"/>
              <a:gd name="connsiteX5" fmla="*/ 0 w 2436326"/>
              <a:gd name="connsiteY5" fmla="*/ 1191600 h 11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191600">
                <a:moveTo>
                  <a:pt x="0" y="0"/>
                </a:moveTo>
                <a:lnTo>
                  <a:pt x="2436326" y="0"/>
                </a:lnTo>
                <a:lnTo>
                  <a:pt x="2436326" y="769238"/>
                </a:lnTo>
                <a:lnTo>
                  <a:pt x="1705526" y="1191165"/>
                </a:lnTo>
                <a:lnTo>
                  <a:pt x="1705526" y="1191600"/>
                </a:lnTo>
                <a:lnTo>
                  <a:pt x="0" y="119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E90B01-1AE0-478A-A4CA-ABB951D75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9D2DE85-4017-4F43-81C8-D561FB21D1C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423800" y="2265691"/>
            <a:ext cx="2436326" cy="1191600"/>
          </a:xfrm>
          <a:custGeom>
            <a:avLst/>
            <a:gdLst>
              <a:gd name="connsiteX0" fmla="*/ 0 w 2436326"/>
              <a:gd name="connsiteY0" fmla="*/ 0 h 1191600"/>
              <a:gd name="connsiteX1" fmla="*/ 2436326 w 2436326"/>
              <a:gd name="connsiteY1" fmla="*/ 0 h 1191600"/>
              <a:gd name="connsiteX2" fmla="*/ 2436326 w 2436326"/>
              <a:gd name="connsiteY2" fmla="*/ 769238 h 1191600"/>
              <a:gd name="connsiteX3" fmla="*/ 1705526 w 2436326"/>
              <a:gd name="connsiteY3" fmla="*/ 1191165 h 1191600"/>
              <a:gd name="connsiteX4" fmla="*/ 1705526 w 2436326"/>
              <a:gd name="connsiteY4" fmla="*/ 1191600 h 1191600"/>
              <a:gd name="connsiteX5" fmla="*/ 0 w 2436326"/>
              <a:gd name="connsiteY5" fmla="*/ 1191600 h 11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191600">
                <a:moveTo>
                  <a:pt x="0" y="0"/>
                </a:moveTo>
                <a:lnTo>
                  <a:pt x="2436326" y="0"/>
                </a:lnTo>
                <a:lnTo>
                  <a:pt x="2436326" y="769238"/>
                </a:lnTo>
                <a:lnTo>
                  <a:pt x="1705526" y="1191165"/>
                </a:lnTo>
                <a:lnTo>
                  <a:pt x="1705526" y="1191600"/>
                </a:lnTo>
                <a:lnTo>
                  <a:pt x="0" y="119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B9CA462-AF5D-4E65-AE91-CE2D610D653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3800" y="3667382"/>
            <a:ext cx="2436326" cy="1191600"/>
          </a:xfrm>
          <a:custGeom>
            <a:avLst/>
            <a:gdLst>
              <a:gd name="connsiteX0" fmla="*/ 0 w 2436326"/>
              <a:gd name="connsiteY0" fmla="*/ 0 h 1191600"/>
              <a:gd name="connsiteX1" fmla="*/ 2436326 w 2436326"/>
              <a:gd name="connsiteY1" fmla="*/ 0 h 1191600"/>
              <a:gd name="connsiteX2" fmla="*/ 2436326 w 2436326"/>
              <a:gd name="connsiteY2" fmla="*/ 769238 h 1191600"/>
              <a:gd name="connsiteX3" fmla="*/ 1705526 w 2436326"/>
              <a:gd name="connsiteY3" fmla="*/ 1191165 h 1191600"/>
              <a:gd name="connsiteX4" fmla="*/ 1705526 w 2436326"/>
              <a:gd name="connsiteY4" fmla="*/ 1191600 h 1191600"/>
              <a:gd name="connsiteX5" fmla="*/ 0 w 2436326"/>
              <a:gd name="connsiteY5" fmla="*/ 1191600 h 11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191600">
                <a:moveTo>
                  <a:pt x="0" y="0"/>
                </a:moveTo>
                <a:lnTo>
                  <a:pt x="2436326" y="0"/>
                </a:lnTo>
                <a:lnTo>
                  <a:pt x="2436326" y="769238"/>
                </a:lnTo>
                <a:lnTo>
                  <a:pt x="1705526" y="1191165"/>
                </a:lnTo>
                <a:lnTo>
                  <a:pt x="1705526" y="1191600"/>
                </a:lnTo>
                <a:lnTo>
                  <a:pt x="0" y="119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7A6CD62-7100-4C57-B606-FD3403067DD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423800" y="5069074"/>
            <a:ext cx="2436326" cy="1195200"/>
          </a:xfrm>
          <a:custGeom>
            <a:avLst/>
            <a:gdLst>
              <a:gd name="connsiteX0" fmla="*/ 0 w 2436326"/>
              <a:gd name="connsiteY0" fmla="*/ 0 h 1195200"/>
              <a:gd name="connsiteX1" fmla="*/ 2436326 w 2436326"/>
              <a:gd name="connsiteY1" fmla="*/ 0 h 1195200"/>
              <a:gd name="connsiteX2" fmla="*/ 2436326 w 2436326"/>
              <a:gd name="connsiteY2" fmla="*/ 772838 h 1195200"/>
              <a:gd name="connsiteX3" fmla="*/ 1705526 w 2436326"/>
              <a:gd name="connsiteY3" fmla="*/ 1194765 h 1195200"/>
              <a:gd name="connsiteX4" fmla="*/ 1705526 w 2436326"/>
              <a:gd name="connsiteY4" fmla="*/ 1195200 h 1195200"/>
              <a:gd name="connsiteX5" fmla="*/ 0 w 2436326"/>
              <a:gd name="connsiteY5" fmla="*/ 1195200 h 11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6326" h="1195200">
                <a:moveTo>
                  <a:pt x="0" y="0"/>
                </a:moveTo>
                <a:lnTo>
                  <a:pt x="2436326" y="0"/>
                </a:lnTo>
                <a:lnTo>
                  <a:pt x="2436326" y="772838"/>
                </a:lnTo>
                <a:lnTo>
                  <a:pt x="1705526" y="1194765"/>
                </a:lnTo>
                <a:lnTo>
                  <a:pt x="1705526" y="1195200"/>
                </a:lnTo>
                <a:lnTo>
                  <a:pt x="0" y="119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CAB9C8-D7C1-43F1-93FB-6037B05D521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R13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6AA0824-C81E-46BA-8557-CD0E26E19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45139"/>
      </p:ext>
    </p:extLst>
  </p:cSld>
  <p:clrMapOvr>
    <a:masterClrMapping/>
  </p:clrMapOvr>
  <p:hf hdr="0" dt="0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1A2E-C9B0-4008-9184-E046CFE6BCA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864000"/>
            <a:ext cx="3337200" cy="5424013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Executive summary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887C461A-A27A-4047-886B-DC6FCBA668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8800" y="864000"/>
            <a:ext cx="51192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35B57315-3FA8-4362-9273-3030D91F59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08800" y="1992303"/>
            <a:ext cx="51198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45B34FF2-FFC9-440F-A987-6465F95407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08800" y="3120606"/>
            <a:ext cx="51198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592213C5-25E1-43F6-82D5-28AE922E5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08800" y="4248909"/>
            <a:ext cx="51198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0F4589-68F8-4656-95E6-0A894542D32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3800" y="864000"/>
            <a:ext cx="1562400" cy="910800"/>
          </a:xfrm>
          <a:custGeom>
            <a:avLst/>
            <a:gdLst>
              <a:gd name="connsiteX0" fmla="*/ 0 w 1562400"/>
              <a:gd name="connsiteY0" fmla="*/ 0 h 910800"/>
              <a:gd name="connsiteX1" fmla="*/ 1562400 w 1562400"/>
              <a:gd name="connsiteY1" fmla="*/ 0 h 910800"/>
              <a:gd name="connsiteX2" fmla="*/ 1562400 w 1562400"/>
              <a:gd name="connsiteY2" fmla="*/ 640322 h 910800"/>
              <a:gd name="connsiteX3" fmla="*/ 1094400 w 1562400"/>
              <a:gd name="connsiteY3" fmla="*/ 910522 h 910800"/>
              <a:gd name="connsiteX4" fmla="*/ 1094400 w 1562400"/>
              <a:gd name="connsiteY4" fmla="*/ 910800 h 910800"/>
              <a:gd name="connsiteX5" fmla="*/ 0 w 1562400"/>
              <a:gd name="connsiteY5" fmla="*/ 91080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910800">
                <a:moveTo>
                  <a:pt x="0" y="0"/>
                </a:moveTo>
                <a:lnTo>
                  <a:pt x="1562400" y="0"/>
                </a:lnTo>
                <a:lnTo>
                  <a:pt x="1562400" y="640322"/>
                </a:lnTo>
                <a:lnTo>
                  <a:pt x="1094400" y="910522"/>
                </a:lnTo>
                <a:lnTo>
                  <a:pt x="1094400" y="910800"/>
                </a:lnTo>
                <a:lnTo>
                  <a:pt x="0" y="91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E90B01-1AE0-478A-A4CA-ABB951D75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C668DB7-3C2C-4BD9-8CE9-AB05F39D4E3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423800" y="1992303"/>
            <a:ext cx="1562400" cy="910800"/>
          </a:xfrm>
          <a:custGeom>
            <a:avLst/>
            <a:gdLst>
              <a:gd name="connsiteX0" fmla="*/ 0 w 1562400"/>
              <a:gd name="connsiteY0" fmla="*/ 0 h 910800"/>
              <a:gd name="connsiteX1" fmla="*/ 1562400 w 1562400"/>
              <a:gd name="connsiteY1" fmla="*/ 0 h 910800"/>
              <a:gd name="connsiteX2" fmla="*/ 1562400 w 1562400"/>
              <a:gd name="connsiteY2" fmla="*/ 640322 h 910800"/>
              <a:gd name="connsiteX3" fmla="*/ 1094400 w 1562400"/>
              <a:gd name="connsiteY3" fmla="*/ 910522 h 910800"/>
              <a:gd name="connsiteX4" fmla="*/ 1094400 w 1562400"/>
              <a:gd name="connsiteY4" fmla="*/ 910800 h 910800"/>
              <a:gd name="connsiteX5" fmla="*/ 0 w 1562400"/>
              <a:gd name="connsiteY5" fmla="*/ 91080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910800">
                <a:moveTo>
                  <a:pt x="0" y="0"/>
                </a:moveTo>
                <a:lnTo>
                  <a:pt x="1562400" y="0"/>
                </a:lnTo>
                <a:lnTo>
                  <a:pt x="1562400" y="640322"/>
                </a:lnTo>
                <a:lnTo>
                  <a:pt x="1094400" y="910522"/>
                </a:lnTo>
                <a:lnTo>
                  <a:pt x="1094400" y="910800"/>
                </a:lnTo>
                <a:lnTo>
                  <a:pt x="0" y="91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C6B2FFA-FCD6-4FD2-A8D9-DCA8E8FAA35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3800" y="3120606"/>
            <a:ext cx="1562400" cy="910800"/>
          </a:xfrm>
          <a:custGeom>
            <a:avLst/>
            <a:gdLst>
              <a:gd name="connsiteX0" fmla="*/ 0 w 1562400"/>
              <a:gd name="connsiteY0" fmla="*/ 0 h 910800"/>
              <a:gd name="connsiteX1" fmla="*/ 1562400 w 1562400"/>
              <a:gd name="connsiteY1" fmla="*/ 0 h 910800"/>
              <a:gd name="connsiteX2" fmla="*/ 1562400 w 1562400"/>
              <a:gd name="connsiteY2" fmla="*/ 640322 h 910800"/>
              <a:gd name="connsiteX3" fmla="*/ 1094400 w 1562400"/>
              <a:gd name="connsiteY3" fmla="*/ 910522 h 910800"/>
              <a:gd name="connsiteX4" fmla="*/ 1094400 w 1562400"/>
              <a:gd name="connsiteY4" fmla="*/ 910800 h 910800"/>
              <a:gd name="connsiteX5" fmla="*/ 0 w 1562400"/>
              <a:gd name="connsiteY5" fmla="*/ 91080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910800">
                <a:moveTo>
                  <a:pt x="0" y="0"/>
                </a:moveTo>
                <a:lnTo>
                  <a:pt x="1562400" y="0"/>
                </a:lnTo>
                <a:lnTo>
                  <a:pt x="1562400" y="640322"/>
                </a:lnTo>
                <a:lnTo>
                  <a:pt x="1094400" y="910522"/>
                </a:lnTo>
                <a:lnTo>
                  <a:pt x="1094400" y="910800"/>
                </a:lnTo>
                <a:lnTo>
                  <a:pt x="0" y="91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D7FE555-5338-41DE-88FB-32D9E830D52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423800" y="4248909"/>
            <a:ext cx="1562400" cy="910800"/>
          </a:xfrm>
          <a:custGeom>
            <a:avLst/>
            <a:gdLst>
              <a:gd name="connsiteX0" fmla="*/ 0 w 1562400"/>
              <a:gd name="connsiteY0" fmla="*/ 0 h 910800"/>
              <a:gd name="connsiteX1" fmla="*/ 1562400 w 1562400"/>
              <a:gd name="connsiteY1" fmla="*/ 0 h 910800"/>
              <a:gd name="connsiteX2" fmla="*/ 1562400 w 1562400"/>
              <a:gd name="connsiteY2" fmla="*/ 640322 h 910800"/>
              <a:gd name="connsiteX3" fmla="*/ 1094400 w 1562400"/>
              <a:gd name="connsiteY3" fmla="*/ 910522 h 910800"/>
              <a:gd name="connsiteX4" fmla="*/ 1094400 w 1562400"/>
              <a:gd name="connsiteY4" fmla="*/ 910800 h 910800"/>
              <a:gd name="connsiteX5" fmla="*/ 0 w 1562400"/>
              <a:gd name="connsiteY5" fmla="*/ 91080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910800">
                <a:moveTo>
                  <a:pt x="0" y="0"/>
                </a:moveTo>
                <a:lnTo>
                  <a:pt x="1562400" y="0"/>
                </a:lnTo>
                <a:lnTo>
                  <a:pt x="1562400" y="640322"/>
                </a:lnTo>
                <a:lnTo>
                  <a:pt x="1094400" y="910522"/>
                </a:lnTo>
                <a:lnTo>
                  <a:pt x="1094400" y="910800"/>
                </a:lnTo>
                <a:lnTo>
                  <a:pt x="0" y="91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524F9B2-36A4-4988-A0C8-E8418367785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423800" y="5377213"/>
            <a:ext cx="1562400" cy="910800"/>
          </a:xfrm>
          <a:custGeom>
            <a:avLst/>
            <a:gdLst>
              <a:gd name="connsiteX0" fmla="*/ 0 w 1562400"/>
              <a:gd name="connsiteY0" fmla="*/ 0 h 910800"/>
              <a:gd name="connsiteX1" fmla="*/ 1562400 w 1562400"/>
              <a:gd name="connsiteY1" fmla="*/ 0 h 910800"/>
              <a:gd name="connsiteX2" fmla="*/ 1562400 w 1562400"/>
              <a:gd name="connsiteY2" fmla="*/ 640322 h 910800"/>
              <a:gd name="connsiteX3" fmla="*/ 1094400 w 1562400"/>
              <a:gd name="connsiteY3" fmla="*/ 910522 h 910800"/>
              <a:gd name="connsiteX4" fmla="*/ 1094400 w 1562400"/>
              <a:gd name="connsiteY4" fmla="*/ 910800 h 910800"/>
              <a:gd name="connsiteX5" fmla="*/ 0 w 1562400"/>
              <a:gd name="connsiteY5" fmla="*/ 91080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910800">
                <a:moveTo>
                  <a:pt x="0" y="0"/>
                </a:moveTo>
                <a:lnTo>
                  <a:pt x="1562400" y="0"/>
                </a:lnTo>
                <a:lnTo>
                  <a:pt x="1562400" y="640322"/>
                </a:lnTo>
                <a:lnTo>
                  <a:pt x="1094400" y="910522"/>
                </a:lnTo>
                <a:lnTo>
                  <a:pt x="1094400" y="910800"/>
                </a:lnTo>
                <a:lnTo>
                  <a:pt x="0" y="91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BCE3D8-9D86-4956-8945-49975FAC2BA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08800" y="5377213"/>
            <a:ext cx="51198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D28297-34CD-47FC-A1C9-4BBB1B2A641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R14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7892EE9-621A-4BCF-98BF-C1EB3B7A0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73838"/>
      </p:ext>
    </p:extLst>
  </p:cSld>
  <p:clrMapOvr>
    <a:masterClrMapping/>
  </p:clrMapOvr>
  <p:hf hdr="0" dt="0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1A2E-C9B0-4008-9184-E046CFE6BCA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864000"/>
            <a:ext cx="3337200" cy="5424013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Executive summary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887C461A-A27A-4047-886B-DC6FCBA668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2326" y="864000"/>
            <a:ext cx="512567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35B57315-3FA8-4362-9273-3030D91F59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02200" y="1804803"/>
            <a:ext cx="5126400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45B34FF2-FFC9-440F-A987-6465F95407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02200" y="2745606"/>
            <a:ext cx="5126400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592213C5-25E1-43F6-82D5-28AE922E5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02200" y="3686409"/>
            <a:ext cx="5126400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5912E15-AF90-451B-A6A4-34F7EB27248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3800" y="864000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E90B01-1AE0-478A-A4CA-ABB951D75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9A17DD9-1A22-49A8-8550-FCC248ED9C68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423800" y="1804803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246D71E-2D71-4E57-9D0B-7C7C812E26A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3800" y="2745606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AF855C6-BF86-452B-9410-E258FB3A2F7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423800" y="3686409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6EAF7D1-E136-437D-B0E8-E4A9D97D3AB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423800" y="4627212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BCE3D8-9D86-4956-8945-49975FAC2BA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02200" y="4627212"/>
            <a:ext cx="5126400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DA9D319-271A-4EF1-B574-2EDCA17CAE34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423800" y="5568013"/>
            <a:ext cx="1562400" cy="720000"/>
          </a:xfrm>
          <a:custGeom>
            <a:avLst/>
            <a:gdLst>
              <a:gd name="connsiteX0" fmla="*/ 0 w 1562400"/>
              <a:gd name="connsiteY0" fmla="*/ 0 h 720000"/>
              <a:gd name="connsiteX1" fmla="*/ 1562400 w 1562400"/>
              <a:gd name="connsiteY1" fmla="*/ 0 h 720000"/>
              <a:gd name="connsiteX2" fmla="*/ 1562400 w 1562400"/>
              <a:gd name="connsiteY2" fmla="*/ 449522 h 720000"/>
              <a:gd name="connsiteX3" fmla="*/ 1094400 w 1562400"/>
              <a:gd name="connsiteY3" fmla="*/ 719722 h 720000"/>
              <a:gd name="connsiteX4" fmla="*/ 1094400 w 1562400"/>
              <a:gd name="connsiteY4" fmla="*/ 720000 h 720000"/>
              <a:gd name="connsiteX5" fmla="*/ 0 w 1562400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720000">
                <a:moveTo>
                  <a:pt x="0" y="0"/>
                </a:moveTo>
                <a:lnTo>
                  <a:pt x="1562400" y="0"/>
                </a:lnTo>
                <a:lnTo>
                  <a:pt x="1562400" y="449522"/>
                </a:lnTo>
                <a:lnTo>
                  <a:pt x="1094400" y="719722"/>
                </a:lnTo>
                <a:lnTo>
                  <a:pt x="1094400" y="720000"/>
                </a:lnTo>
                <a:lnTo>
                  <a:pt x="0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3B08ED0-1EF8-4167-95E3-6D339B1FF2E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02200" y="5568013"/>
            <a:ext cx="5126400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E52264-C404-4452-905F-191167E02B8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R15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9D986A2-4A66-4387-8CC0-FC28A4C92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11736"/>
      </p:ext>
    </p:extLst>
  </p:cSld>
  <p:clrMapOvr>
    <a:masterClrMapping/>
  </p:clrMapOvr>
  <p:hf hdr="0" dt="0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NUMBER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Numbered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lists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8672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x3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5E5E315-BFAD-4BB8-BB5A-CD2974AD4F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3366600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BE769CFE-9F86-4D2F-9F55-01DF578A68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961219"/>
            <a:ext cx="802561" cy="410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D9DE5-6DDE-4C9D-898F-76930C7D01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FE4DA3-D967-44C8-9678-12AE482BA4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771704"/>
            <a:ext cx="763200" cy="410954"/>
          </a:xfrm>
          <a:prstGeom prst="rect">
            <a:avLst/>
          </a:prstGeom>
        </p:spPr>
      </p:pic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9A82DE4E-073F-4D10-8E9B-39028C50FA7B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1426381"/>
            <a:ext cx="3337200" cy="4290838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B0980801-52E2-4B68-BE98-7675D91FB2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13600" y="1426381"/>
            <a:ext cx="60156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5D2EF948-8AEF-4971-B608-584FF1C347E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13000" y="3021000"/>
            <a:ext cx="60156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1" name="Text Placeholder 3">
            <a:extLst>
              <a:ext uri="{FF2B5EF4-FFF2-40B4-BE49-F238E27FC236}">
                <a16:creationId xmlns:a16="http://schemas.microsoft.com/office/drawing/2014/main" id="{8815393E-130C-4C16-A09A-3D3DF8FDBF4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13000" y="4615619"/>
            <a:ext cx="6015600" cy="1101600"/>
          </a:xfrm>
        </p:spPr>
        <p:txBody>
          <a:bodyPr lIns="0" tIns="0" rIns="0" bIns="0" anchor="ctr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D57D5D-ECA4-4BB4-8CE9-800BF3B57E5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R16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7F5FE67-A47A-4A20-9E9C-418012B8E5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5861"/>
      </p:ext>
    </p:extLst>
  </p:cSld>
  <p:clrMapOvr>
    <a:masterClrMapping/>
  </p:clrMapOvr>
  <p:hf hdr="0" dt="0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D9DE5-6DDE-4C9D-898F-76930C7D01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C0D1D03-FE5F-4537-AFF8-33383CECA11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659DF7-899D-461C-955F-F97FCBB6E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3366600"/>
            <a:ext cx="811473" cy="41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E3F572-2F2C-4DC6-BC33-8878B040B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961219"/>
            <a:ext cx="802561" cy="41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A3FCB9-23DA-495A-A909-324F6EC13B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771704"/>
            <a:ext cx="763200" cy="41095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A9FF293-0B1E-4B0A-8B9C-8BF4AA9C71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13600" y="1426381"/>
            <a:ext cx="60156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FDA3A18-6D02-4144-B95D-5A98304180D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13000" y="3021000"/>
            <a:ext cx="60156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7E59ED9-7FC4-4D5B-8EE5-4C28753F99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13000" y="4615619"/>
            <a:ext cx="60156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728680-1BF9-4425-AD6B-C22BB835FFF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R17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0F498A9-7447-409D-B28F-5D643349F2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37"/>
      </p:ext>
    </p:extLst>
  </p:cSld>
  <p:clrMapOvr>
    <a:masterClrMapping/>
  </p:clrMapOvr>
  <p:hf hdr="0" dt="0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x3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5E5E315-BFAD-4BB8-BB5A-CD2974AD4F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3366600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BE769CFE-9F86-4D2F-9F55-01DF578A68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961219"/>
            <a:ext cx="802561" cy="410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D9DE5-6DDE-4C9D-898F-76930C7D01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FE4DA3-D967-44C8-9678-12AE482BA4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771704"/>
            <a:ext cx="763200" cy="410954"/>
          </a:xfrm>
          <a:prstGeom prst="rect">
            <a:avLst/>
          </a:prstGeom>
        </p:spPr>
      </p:pic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9A82DE4E-073F-4D10-8E9B-39028C50FA7B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64000" y="1426381"/>
            <a:ext cx="3337200" cy="4290838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B0980801-52E2-4B68-BE98-7675D91FB2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92000" y="1426381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5D2EF948-8AEF-4971-B608-584FF1C347E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3021000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1" name="Text Placeholder 3">
            <a:extLst>
              <a:ext uri="{FF2B5EF4-FFF2-40B4-BE49-F238E27FC236}">
                <a16:creationId xmlns:a16="http://schemas.microsoft.com/office/drawing/2014/main" id="{8815393E-130C-4C16-A09A-3D3DF8FDBF4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4615619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57821424-330D-42C8-B93F-46C6ECA68D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1426381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55685630-1FA4-4D79-A8B1-E784092E5F0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2240" y="3021000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ACEF77A4-EE9C-4551-BDA4-53F87B38227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2240" y="4615619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8A4BB9-F090-48D1-B4D5-C96C4C7E402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R18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A45CC62-627D-4754-B4B3-D544814960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29843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43B0DD-89F5-4891-BB17-07D055001BC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BA28FBB-6DD7-4262-B9D5-E134342D7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81381C-1430-4641-ACE3-38BB676631B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1042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x3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5E5E315-BFAD-4BB8-BB5A-CD2974AD4F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3366600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BE769CFE-9F86-4D2F-9F55-01DF578A68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961219"/>
            <a:ext cx="802561" cy="410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D9DE5-6DDE-4C9D-898F-76930C7D01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FE4DA3-D967-44C8-9678-12AE482BA4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771704"/>
            <a:ext cx="763200" cy="410954"/>
          </a:xfrm>
          <a:prstGeom prst="rect">
            <a:avLst/>
          </a:prstGeom>
        </p:spPr>
      </p:pic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B0980801-52E2-4B68-BE98-7675D91FB2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92000" y="1426381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5D2EF948-8AEF-4971-B608-584FF1C347E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3021000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1" name="Text Placeholder 3">
            <a:extLst>
              <a:ext uri="{FF2B5EF4-FFF2-40B4-BE49-F238E27FC236}">
                <a16:creationId xmlns:a16="http://schemas.microsoft.com/office/drawing/2014/main" id="{8815393E-130C-4C16-A09A-3D3DF8FDBF4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4615619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57821424-330D-42C8-B93F-46C6ECA68D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1426381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55685630-1FA4-4D79-A8B1-E784092E5F0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2240" y="3021000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ACEF77A4-EE9C-4551-BDA4-53F87B38227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2240" y="4615619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0925C03-E148-4ADD-89A0-619B7C2C477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6A748-A4D3-447F-BD4B-83B57384BDD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R19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25FD020-430A-492E-8A8F-EDA1779DDA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8616"/>
      </p:ext>
    </p:extLst>
  </p:cSld>
  <p:clrMapOvr>
    <a:masterClrMapping/>
  </p:clrMapOvr>
  <p:hf hdr="0" dt="0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x4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E336DE68-0D4C-4F36-919B-F1A776530E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656291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F2F1E50-3EF2-41FE-BEBC-AE46562B5B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057982"/>
            <a:ext cx="802561" cy="4104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6FEE2A8-89FB-450B-BC92-D33FA5F3A6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461474"/>
            <a:ext cx="839039" cy="410400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8EDE68-1994-4C96-8288-8662F65AD8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EAF598E-E623-4C10-8F51-DF7D772A0C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254323"/>
            <a:ext cx="763200" cy="410954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4F68829-1DDC-4F2A-BE84-3DEE5760CC4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D2D5AF0-0ADD-4D98-8C4A-C97C698AFB0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1506" y="2265691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422B27A-0177-406C-93F8-760DA24276C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1506" y="3667382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DAB6E2A-A5C4-4ABC-9A29-B90747BABA9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5069074"/>
            <a:ext cx="5997094" cy="11952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CFFBE967-5A60-468B-A030-5DC5F6CA4EF1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7DF18-0EC9-42D8-9E51-C692BC43DFE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R20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2D812A5-8B6C-49F6-AED7-5099F1F2D0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90849"/>
      </p:ext>
    </p:extLst>
  </p:cSld>
  <p:clrMapOvr>
    <a:masterClrMapping/>
  </p:clrMapOvr>
  <p:hf hdr="0" dt="0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x4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E336DE68-0D4C-4F36-919B-F1A776530E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656291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F2F1E50-3EF2-41FE-BEBC-AE46562B5B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057982"/>
            <a:ext cx="802561" cy="4104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6FEE2A8-89FB-450B-BC92-D33FA5F3A6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461474"/>
            <a:ext cx="839039" cy="410400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8EDE68-1994-4C96-8288-8662F65AD8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EAF598E-E623-4C10-8F51-DF7D772A0C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254323"/>
            <a:ext cx="763200" cy="410954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4F68829-1DDC-4F2A-BE84-3DEE5760CC4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D2D5AF0-0ADD-4D98-8C4A-C97C698AFB0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1506" y="2265691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422B27A-0177-406C-93F8-760DA24276C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1506" y="3667382"/>
            <a:ext cx="5997094" cy="11916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DAB6E2A-A5C4-4ABC-9A29-B90747BABA9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5069074"/>
            <a:ext cx="5997094" cy="11952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BBD9B9A-943D-4B9D-ADF8-14DDB2DE2749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8367B4-2012-48F2-AA66-F9C7D2F0996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R21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4626232-1239-4F7B-87C9-E928D34310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2984"/>
      </p:ext>
    </p:extLst>
  </p:cSld>
  <p:clrMapOvr>
    <a:masterClrMapping/>
  </p:clrMapOvr>
  <p:hf hdr="0" dt="0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x4</a:t>
            </a:r>
          </a:p>
        </p:txBody>
      </p:sp>
      <p:sp>
        <p:nvSpPr>
          <p:cNvPr id="182" name="Text Placeholder 6">
            <a:extLst>
              <a:ext uri="{FF2B5EF4-FFF2-40B4-BE49-F238E27FC236}">
                <a16:creationId xmlns:a16="http://schemas.microsoft.com/office/drawing/2014/main" id="{59AF7B31-ECE7-4D83-8FAD-9D0F09F9911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1077914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6">
            <a:extLst>
              <a:ext uri="{FF2B5EF4-FFF2-40B4-BE49-F238E27FC236}">
                <a16:creationId xmlns:a16="http://schemas.microsoft.com/office/drawing/2014/main" id="{B711CE55-E323-49DF-909F-2CD1E530D8F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2240" y="2432821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Text Placeholder 6">
            <a:extLst>
              <a:ext uri="{FF2B5EF4-FFF2-40B4-BE49-F238E27FC236}">
                <a16:creationId xmlns:a16="http://schemas.microsoft.com/office/drawing/2014/main" id="{D892741E-FC44-4E54-A0F2-871473F26F8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2240" y="3785482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6">
            <a:extLst>
              <a:ext uri="{FF2B5EF4-FFF2-40B4-BE49-F238E27FC236}">
                <a16:creationId xmlns:a16="http://schemas.microsoft.com/office/drawing/2014/main" id="{98502F3A-9EF8-468E-A492-70BC6EB124F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2240" y="5136540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A3C0FA-7B18-45F3-B6FE-14AAA0A8E9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9068902-324A-48B4-9592-298BC05D85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92000" y="1077914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60F0F20-5361-40D7-989C-6D61AC56222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2432821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9182DC0-21AC-46BA-A311-5A4D1D0269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3785482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6F682F80-AAA1-4CCB-B951-84D9D45F7EC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91400" y="5136540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BB8932C3-480C-472D-93D9-4D03B5D8DDD6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3110594-C920-4E6A-8F62-98022F3391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656291"/>
            <a:ext cx="811473" cy="410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A53B951-0EE1-4C87-843F-5B4B5A7ED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057982"/>
            <a:ext cx="802561" cy="410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1F6EC-0C89-4AAA-905E-3C511CBBAD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461474"/>
            <a:ext cx="839039" cy="410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91786B-2A03-4F0A-A9AE-AA0C590F34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254323"/>
            <a:ext cx="763200" cy="4109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2E5D39B-2146-4A53-A71E-3403B951A2A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R22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A2071B9-ADFA-4A78-87D7-9A780E464D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3976"/>
      </p:ext>
    </p:extLst>
  </p:cSld>
  <p:clrMapOvr>
    <a:masterClrMapping/>
  </p:clrMapOvr>
  <p:hf hdr="0" dt="0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x4</a:t>
            </a:r>
          </a:p>
        </p:txBody>
      </p:sp>
      <p:sp>
        <p:nvSpPr>
          <p:cNvPr id="182" name="Text Placeholder 6">
            <a:extLst>
              <a:ext uri="{FF2B5EF4-FFF2-40B4-BE49-F238E27FC236}">
                <a16:creationId xmlns:a16="http://schemas.microsoft.com/office/drawing/2014/main" id="{59AF7B31-ECE7-4D83-8FAD-9D0F09F9911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1077914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6">
            <a:extLst>
              <a:ext uri="{FF2B5EF4-FFF2-40B4-BE49-F238E27FC236}">
                <a16:creationId xmlns:a16="http://schemas.microsoft.com/office/drawing/2014/main" id="{B711CE55-E323-49DF-909F-2CD1E530D8F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2240" y="2432821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Text Placeholder 6">
            <a:extLst>
              <a:ext uri="{FF2B5EF4-FFF2-40B4-BE49-F238E27FC236}">
                <a16:creationId xmlns:a16="http://schemas.microsoft.com/office/drawing/2014/main" id="{D892741E-FC44-4E54-A0F2-871473F26F8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2240" y="3785482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6">
            <a:extLst>
              <a:ext uri="{FF2B5EF4-FFF2-40B4-BE49-F238E27FC236}">
                <a16:creationId xmlns:a16="http://schemas.microsoft.com/office/drawing/2014/main" id="{98502F3A-9EF8-468E-A492-70BC6EB124F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2240" y="5136540"/>
            <a:ext cx="1527516" cy="11016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A3C0FA-7B18-45F3-B6FE-14AAA0A8E9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9068902-324A-48B4-9592-298BC05D85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92000" y="1077914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60F0F20-5361-40D7-989C-6D61AC56222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91400" y="2432821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9182DC0-21AC-46BA-A311-5A4D1D0269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1400" y="3785482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6F682F80-AAA1-4CCB-B951-84D9D45F7EC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91400" y="5136540"/>
            <a:ext cx="4237200" cy="1101600"/>
          </a:xfrm>
        </p:spPr>
        <p:txBody>
          <a:bodyPr lIns="0" tIns="0" rIns="0" bIns="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3110594-C920-4E6A-8F62-98022F3391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656291"/>
            <a:ext cx="811473" cy="410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A53B951-0EE1-4C87-843F-5B4B5A7ED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4057982"/>
            <a:ext cx="802561" cy="410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1F6EC-0C89-4AAA-905E-3C511CBBAD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461474"/>
            <a:ext cx="839039" cy="410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91786B-2A03-4F0A-A9AE-AA0C590F34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254323"/>
            <a:ext cx="763200" cy="41095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7FA033A-4DE6-4487-8264-8390ECB2059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19C376-DC3F-4573-AC66-F861CDDB0EE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R23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C1D6355-F8E4-412C-9935-7EA8FB80E2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5511"/>
      </p:ext>
    </p:extLst>
  </p:cSld>
  <p:clrMapOvr>
    <a:masterClrMapping/>
  </p:clrMapOvr>
  <p:hf hdr="0" dt="0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x5</a:t>
            </a: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B22304D1-8843-4544-B37B-B1F63F2918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113923"/>
            <a:ext cx="763200" cy="41095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E336DE68-0D4C-4F36-919B-F1A776530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239744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F2F1E50-3EF2-41FE-BEBC-AE46562B5B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3365288"/>
            <a:ext cx="802561" cy="4104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6FEE2A8-89FB-450B-BC92-D33FA5F3A6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490832"/>
            <a:ext cx="839039" cy="41040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B02F570C-24E3-4344-AD74-1813ABAF43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839" y="5616375"/>
            <a:ext cx="785112" cy="410400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91EC9AA-F10C-42C7-BDA0-F8042E715E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BD3EE2ED-05A8-4816-A792-5581DCAE11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2C7CF345-9A0A-4D13-B988-1F5EAE1104D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1506" y="1989544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0C65DC4-1267-4214-B506-B8F4AA1E950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1506" y="3115088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7623CE-0FDD-486C-82E9-01E396A2868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4240632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BC6CED9A-0749-4BF2-9AC7-39BBED64E8A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31506" y="5366175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9325EC64-1D11-4C26-ADF6-709CEF8CFC2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59898D-67B3-42B9-AA38-3D7B9C42BC1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R24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AD85662-393A-47E3-8C6F-7DE2A9C6FC3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8607"/>
      </p:ext>
    </p:extLst>
  </p:cSld>
  <p:clrMapOvr>
    <a:masterClrMapping/>
  </p:clrMapOvr>
  <p:hf hdr="0" dt="0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x5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87950A2-D251-4541-B994-75D54F54B4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229F94-84FA-489F-A8F5-F7DB91F7D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113923"/>
            <a:ext cx="763200" cy="4109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768BFEB-1900-4F23-94D2-8733F4DBA6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239744"/>
            <a:ext cx="811473" cy="410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A195D47-9D0E-48AB-B6CB-619A82747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3365288"/>
            <a:ext cx="802561" cy="410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F0AF84-C395-4C2A-BFD3-A868BB0A0D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490832"/>
            <a:ext cx="839039" cy="410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631830-3628-4990-9771-4EA414C9B0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839" y="5616375"/>
            <a:ext cx="785112" cy="410400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1E56AF8-A850-486D-8151-8E9284BABCB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9E5DBAC-AA0C-45F8-BFB7-0DDCD6FE66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1506" y="1989544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775B3E3-9424-4FD0-86C3-9CC2C479B0B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3115088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1221304B-36D1-4711-95FB-40F8787F4C0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31506" y="4240632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5295F38-F163-4CBF-9F69-4033A003A88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31506" y="5366175"/>
            <a:ext cx="5997094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AA3E094-53AF-4AB2-91DC-8B034C28AD7F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0268AB-C6D7-4AA3-A2AC-CE73D297CE3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R25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EFB7CBF-07D2-4518-98E8-9A11C29719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5322"/>
      </p:ext>
    </p:extLst>
  </p:cSld>
  <p:clrMapOvr>
    <a:masterClrMapping/>
  </p:clrMapOvr>
  <p:hf hdr="0" dt="0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E75CA62-2086-42DF-AD2B-9F310ACC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113923"/>
            <a:ext cx="763200" cy="4109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6EA838D-DB6D-4733-858F-E4F3A7251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239744"/>
            <a:ext cx="811473" cy="410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D2D2DF-11DA-4BE8-BBC7-2A74F9BEAF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3365288"/>
            <a:ext cx="802561" cy="410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A1B0A54-7C94-4214-8E6D-F83D5B498E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490832"/>
            <a:ext cx="839039" cy="410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C01AFE-812F-4EC6-9259-734C6EAD02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839" y="5616375"/>
            <a:ext cx="785112" cy="410400"/>
          </a:xfrm>
          <a:prstGeom prst="rect">
            <a:avLst/>
          </a:prstGeom>
        </p:spPr>
      </p:pic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0BF0A701-0BD2-4F42-B738-8FD2D3D5E87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092000" y="864000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ABF961BD-CBDC-4213-BF3C-A9652E50FF8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092000" y="1989544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296231DD-0317-41EC-B4DE-E5A7E29AC74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92000" y="3115088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3079FB1-830B-4B97-9873-ED1C7F8F3E1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92000" y="4240632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7BD33078-D3EF-4131-8DE1-CE117755465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92000" y="5366175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x5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935181C-D49C-487D-8581-EFC314D6A1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1B65D3BE-D504-4D8B-BC19-0BB53212675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864000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910C3C42-087D-4415-BD46-358FAFF65C8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332240" y="1989544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43397146-9526-48FE-931F-E256B8151D4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32240" y="3115088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1F897069-C6C8-4218-AB15-A3804554F8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32240" y="4240632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664D90C5-CB20-4395-AE4F-DFA6C721ABB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32240" y="5366175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14E5E4DF-81A2-463A-ADA5-AE5660A2143E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86A1C7-AC83-4F7D-AE30-004C90374B3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R26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488632D-C54D-4B17-A8B5-D0879EDFF7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70581"/>
      </p:ext>
    </p:extLst>
  </p:cSld>
  <p:clrMapOvr>
    <a:masterClrMapping/>
  </p:clrMapOvr>
  <p:hf hdr="0" dt="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x5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8FCBD01-215C-4391-8C8B-0DFA37D0BF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8AF2F2B-08F4-482A-A06F-009FF3383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113923"/>
            <a:ext cx="763200" cy="4109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428D66-6209-47A0-9215-90AB4212FE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2239744"/>
            <a:ext cx="811473" cy="410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2616102-0DB5-48D7-A25E-401F7DABF7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3365288"/>
            <a:ext cx="802561" cy="410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8CF143D-E992-4836-A014-7E628A36F1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490832"/>
            <a:ext cx="839039" cy="410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B83EEC9-3FFC-4CB9-8AE7-FEE18902A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839" y="5616375"/>
            <a:ext cx="785112" cy="410400"/>
          </a:xfrm>
          <a:prstGeom prst="rect">
            <a:avLst/>
          </a:prstGeom>
        </p:spPr>
      </p:pic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DE894E3C-66FE-4DDD-952D-8C12A7178BD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092000" y="864000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54B3F85D-9F16-4057-9B75-D24D4B870CE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092000" y="1989544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15562DE5-C4E4-4065-B0A3-70ACC85C04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92000" y="3115088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0FB6344-A44B-4728-A5AB-28DB5535C2D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92000" y="4240632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686EA39-4133-48F9-9F5F-A4052575D22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92000" y="5366175"/>
            <a:ext cx="4236600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5DB43623-D6C5-43B1-B95E-94CA4FDAD7D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864000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CF7BB2EF-C3AF-44AD-AE2E-0F21B2C878F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332240" y="1989544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B77B4A7A-4942-40CA-A5E8-24B4D701CEB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32240" y="3115088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A372D2BB-B4FB-47B7-9C9B-6F80FFE9FB8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32240" y="4240632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1E98AB07-6849-4646-9550-4B6075BA102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32240" y="5366175"/>
            <a:ext cx="1527516" cy="9108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B75ED22-3F9D-4100-A004-121BA980E16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7BD549-5416-4641-8634-82062A048C3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R27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72A7159-72DB-4F4E-AB3D-D7E386FA7CA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14601"/>
      </p:ext>
    </p:extLst>
  </p:cSld>
  <p:clrMapOvr>
    <a:masterClrMapping/>
  </p:clrMapOvr>
  <p:hf hdr="0" dt="0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x6</a:t>
            </a: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B22304D1-8843-4544-B37B-B1F63F2918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018523"/>
            <a:ext cx="763200" cy="41095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E336DE68-0D4C-4F36-919B-F1A776530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1957395"/>
            <a:ext cx="811473" cy="4104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F2F1E50-3EF2-41FE-BEBC-AE46562B5B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2895990"/>
            <a:ext cx="802561" cy="4104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6FEE2A8-89FB-450B-BC92-D33FA5F3A6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3834585"/>
            <a:ext cx="839039" cy="41040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B02F570C-24E3-4344-AD74-1813ABAF43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773180"/>
            <a:ext cx="785112" cy="410400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D5B397D-7639-44E7-938E-425EC21C3B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0B9FD84-74E3-4C5E-A5A4-6342E1A035F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711775"/>
            <a:ext cx="785112" cy="410400"/>
          </a:xfrm>
          <a:prstGeom prst="rect">
            <a:avLst/>
          </a:prstGeom>
        </p:spPr>
      </p:pic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59CC9C27-20FE-4D5D-AC4F-4663A4C079E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2B3A4F8-77BE-4393-A369-50E50894D4D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1506" y="180259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C2EFFA-A797-4043-8798-287831F2BBC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31506" y="274119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CE773F2A-CC2A-44AB-BB8C-2CD8741C9EC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367978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B874F58-98AF-4A2C-A71B-3D3640D2FA5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31506" y="461838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491E956-795B-4EDA-A721-AC86923E684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31506" y="555697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AC3A321E-05F9-40A6-9D3F-68073206596D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23286-4D9D-4ADF-9A3B-56F2CC69649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R28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A4C26B5-BD8E-4EB1-BC80-4542D91CFE9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017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1E7155-19DE-4583-A096-03D2594841D9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96B6E86-2E12-43A4-93B0-A858FB6DE7E7}"/>
              </a:ext>
            </a:extLst>
          </p:cNvPr>
          <p:cNvSpPr/>
          <p:nvPr userDrawn="1"/>
        </p:nvSpPr>
        <p:spPr>
          <a:xfrm>
            <a:off x="-3181" y="-3178"/>
            <a:ext cx="12200701" cy="6865725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4737" h="1477023">
                <a:moveTo>
                  <a:pt x="554" y="1476728"/>
                </a:moveTo>
                <a:cubicBezTo>
                  <a:pt x="598" y="1454415"/>
                  <a:pt x="-42" y="1433469"/>
                  <a:pt x="2" y="1411156"/>
                </a:cubicBezTo>
                <a:lnTo>
                  <a:pt x="2473152" y="0"/>
                </a:lnTo>
                <a:lnTo>
                  <a:pt x="2624044" y="684"/>
                </a:lnTo>
                <a:cubicBezTo>
                  <a:pt x="2622802" y="493025"/>
                  <a:pt x="2625659" y="984682"/>
                  <a:pt x="2624417" y="1477023"/>
                </a:cubicBezTo>
                <a:lnTo>
                  <a:pt x="554" y="1476728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0CA0E4-D78B-49CD-A189-A96F7BAB9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104" y="2664298"/>
            <a:ext cx="3421792" cy="15294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BB9D21-D52D-426F-B039-FD916C5B4BB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97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A9C1A-EABA-44E1-A450-D4EB0C0AFFC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6179667-5231-4226-B21E-99B83B387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AEFF89-3375-430F-ABCC-DBCA7A89EF9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103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x6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ADEBBDF-1A56-41BF-9E6F-280A7C8077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75459CD-30EF-4528-BD83-D029B102E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018523"/>
            <a:ext cx="763200" cy="4109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6965FF1-9736-4CD0-BED7-2EB67E3F38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1957395"/>
            <a:ext cx="811473" cy="410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2E98B2-3793-4A1B-9872-07A3E575E4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2895990"/>
            <a:ext cx="802561" cy="410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17DF36-E3A6-4C47-81CD-AEC615CB2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3834585"/>
            <a:ext cx="839039" cy="410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AF432E5-0A7B-4B5A-96EE-C80953954F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773180"/>
            <a:ext cx="785112" cy="410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74A0A7B-C1E7-4F08-BC65-802A42D3E1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711775"/>
            <a:ext cx="785112" cy="410400"/>
          </a:xfrm>
          <a:prstGeom prst="rect">
            <a:avLst/>
          </a:prstGeom>
        </p:spPr>
      </p:pic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EB26839B-D58D-4AC0-AAC5-59A878027B8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31506" y="86400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0AE8402D-7788-4AE8-B41E-98C4323BB8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31506" y="180259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F9B5640A-7B5B-479E-865F-D92BDAC873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31506" y="274119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0B0BE02-CF0F-4DA3-984F-0BB9E4B685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31506" y="367978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686A3749-52F7-4195-856B-0CB6B68601F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31506" y="4618380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3F8BE684-CDE1-44A0-899C-86226D70899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331506" y="5556975"/>
            <a:ext cx="5997094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4437B94-40F9-4DE8-86C5-3E8BB47FE9E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76914B-6D2B-44AB-9466-022C7D86465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R29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E7B9B23-23AF-4A26-A111-04F800C41F9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48065"/>
      </p:ext>
    </p:extLst>
  </p:cSld>
  <p:clrMapOvr>
    <a:masterClrMapping/>
  </p:clrMapOvr>
  <p:hf hdr="0" dt="0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x6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4C9053C-CAFC-4D91-AC7D-9BC18AC366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FC51B59A-F983-4E1C-8D37-D20ED9C949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86400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35A3F3BD-F56C-4B6B-BB81-8FD0CF52473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332240" y="180259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3071AE13-8D8C-4684-8288-F4A4D5380B5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32240" y="274119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74B53267-276E-4C13-A328-37CB967FDE0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32240" y="367978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D1E3D1E-3835-46E5-A3A4-F535B249AEB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32240" y="461838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AC2E4E70-FB62-4A74-830D-D42DC807477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295264" y="86400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3444DBE-5684-4D89-9EBD-90699A21E27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295264" y="180259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2E629DD1-E2B8-45E2-BB86-51D43D94329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295264" y="274119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9C623FD7-47A5-4507-9188-238DD59FC1B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295264" y="367978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D1B8218A-641F-4C3B-AF5F-91D05CE34C0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295264" y="461838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A7568111-32CE-4702-B5BE-3611053F7DE8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295264" y="555697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E8723601-FCF0-4AE5-A278-6DA25E4CBFC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332240" y="555697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8EBD588-9213-41E1-A0D1-547DF84F2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018523"/>
            <a:ext cx="763200" cy="4109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AE9420-0BF6-4D3F-955A-5EEB2F8342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1957395"/>
            <a:ext cx="811473" cy="4104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CD23DB1-984F-4FF5-A714-804078A4FD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2895990"/>
            <a:ext cx="802561" cy="4104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4F11EA0-2A11-40BB-B3C6-BAD5AA3C7D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3834585"/>
            <a:ext cx="839039" cy="410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5F388D1-9F03-441A-9093-4D390F85F1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773180"/>
            <a:ext cx="785112" cy="410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EE78A9-A251-47B7-974F-881209756C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711775"/>
            <a:ext cx="785112" cy="410400"/>
          </a:xfrm>
          <a:prstGeom prst="rect">
            <a:avLst/>
          </a:prstGeom>
        </p:spPr>
      </p:pic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6F8B9637-56C4-4E7B-B9FA-F78D72489A53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864000" y="864000"/>
            <a:ext cx="3337200" cy="5400274"/>
          </a:xfrm>
        </p:spPr>
        <p:txBody>
          <a:bodyPr lIns="0" tIns="0" rIns="216000" bIns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48356B-D9BD-4736-80C6-C0CFA8D03ED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R30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C53AA70-EC71-4479-B4A2-D54C34F7A10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22244"/>
      </p:ext>
    </p:extLst>
  </p:cSld>
  <p:clrMapOvr>
    <a:masterClrMapping/>
  </p:clrMapOvr>
  <p:hf hdr="0" dt="0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x6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4232AFD-D4D3-4F3E-B560-A500BF46A5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BB6826EE-1A1E-416E-B075-414ED6C528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32240" y="86400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DC3FF0B-6470-449A-8C15-B66EB9E062A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332240" y="180259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73526470-ECB1-48EB-AB0F-CAE4DC56B2B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32240" y="274119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99016101-4271-4514-9A3D-3999CB0FFEA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32240" y="367978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022870CE-194D-427F-AED8-BAC3D7A18B3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32240" y="4618380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B199EC2C-2FDB-4310-9E5B-DC02CF195B3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295264" y="86400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E84E9520-1CBF-4B56-B637-147C11EDAD9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295264" y="180259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05985EF6-E940-4892-BA69-F0DAE6BDC8B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295264" y="274119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84FFE379-DE0B-4F2D-80F2-FB8EDD3CB3E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295264" y="367978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16F7583E-BF06-4128-9F3C-1DD3F780278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295264" y="4618380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149F6CE9-BCB5-4F11-92FD-62062711F94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295264" y="5556975"/>
            <a:ext cx="4033336" cy="7200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F553793C-D936-4024-938D-47270EFAE9B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332240" y="5556975"/>
            <a:ext cx="1527516" cy="720000"/>
          </a:xfrm>
        </p:spPr>
        <p:txBody>
          <a:bodyPr lIns="0" tIns="0" rIns="0" bIns="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0C067DE-31C2-4B3B-AC07-13DC72AA0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1" y="1018523"/>
            <a:ext cx="763200" cy="4109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657AA55-965A-4105-9C9D-943FC066D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78" y="1957395"/>
            <a:ext cx="811473" cy="4104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9E2C6C3-778B-4D5F-B4A7-ED2E4CB644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390" y="2895990"/>
            <a:ext cx="802561" cy="4104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22119CC-2B3F-42B0-B5BA-BFCAAFBC85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3834585"/>
            <a:ext cx="839039" cy="410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84DCFAA-FF0D-4D25-AFA6-4E150DCE5B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4773180"/>
            <a:ext cx="785112" cy="410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D0D8AA7-8043-4609-AC9A-DF4AFCE265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12" y="5711775"/>
            <a:ext cx="785112" cy="410400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A2F31DA-7615-40D7-A5C7-8E53C17C426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63400" y="864000"/>
            <a:ext cx="3121200" cy="5412975"/>
          </a:xfrm>
          <a:custGeom>
            <a:avLst/>
            <a:gdLst>
              <a:gd name="connsiteX0" fmla="*/ 0 w 3121200"/>
              <a:gd name="connsiteY0" fmla="*/ 0 h 5412975"/>
              <a:gd name="connsiteX1" fmla="*/ 3121200 w 3121200"/>
              <a:gd name="connsiteY1" fmla="*/ 0 h 5412975"/>
              <a:gd name="connsiteX2" fmla="*/ 3121200 w 3121200"/>
              <a:gd name="connsiteY2" fmla="*/ 4872019 h 5412975"/>
              <a:gd name="connsiteX3" fmla="*/ 2185200 w 3121200"/>
              <a:gd name="connsiteY3" fmla="*/ 5412418 h 5412975"/>
              <a:gd name="connsiteX4" fmla="*/ 2185200 w 3121200"/>
              <a:gd name="connsiteY4" fmla="*/ 5412975 h 5412975"/>
              <a:gd name="connsiteX5" fmla="*/ 0 w 31212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00" h="5412975">
                <a:moveTo>
                  <a:pt x="0" y="0"/>
                </a:moveTo>
                <a:lnTo>
                  <a:pt x="3121200" y="0"/>
                </a:lnTo>
                <a:lnTo>
                  <a:pt x="3121200" y="4872019"/>
                </a:lnTo>
                <a:lnTo>
                  <a:pt x="2185200" y="5412418"/>
                </a:lnTo>
                <a:lnTo>
                  <a:pt x="21852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82D3E5-8403-484B-9F3C-7B4B30050B2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R31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7315508A-B592-4497-8E25-AF9197AC3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07975"/>
      </p:ext>
    </p:extLst>
  </p:cSld>
  <p:clrMapOvr>
    <a:masterClrMapping/>
  </p:clrMapOvr>
  <p:hf hdr="0" dt="0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Contents x10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87950A2-D251-4541-B994-75D54F54B4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1E56AF8-A850-486D-8151-8E9284BABCB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918439" y="864000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9E5DBAC-AA0C-45F8-BFB7-0DDCD6FE66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918439" y="1989544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775B3E3-9424-4FD0-86C3-9CC2C479B0B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918439" y="3115088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1221304B-36D1-4711-95FB-40F8787F4C0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918439" y="4240632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5295F38-F163-4CBF-9F69-4033A003A88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918439" y="5366175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8" name="Text Placeholder 3">
            <a:extLst>
              <a:ext uri="{FF2B5EF4-FFF2-40B4-BE49-F238E27FC236}">
                <a16:creationId xmlns:a16="http://schemas.microsoft.com/office/drawing/2014/main" id="{9C6F1F9C-7124-45B2-A1DC-635817E01A4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260839" y="1989544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9D5D83D3-E76E-4B7B-96D4-FCBD7A17901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260839" y="864000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1" name="Text Placeholder 3">
            <a:extLst>
              <a:ext uri="{FF2B5EF4-FFF2-40B4-BE49-F238E27FC236}">
                <a16:creationId xmlns:a16="http://schemas.microsoft.com/office/drawing/2014/main" id="{9C290328-92F7-4A75-BD4E-2EE9666F277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0839" y="3115088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2" name="Text Placeholder 3">
            <a:extLst>
              <a:ext uri="{FF2B5EF4-FFF2-40B4-BE49-F238E27FC236}">
                <a16:creationId xmlns:a16="http://schemas.microsoft.com/office/drawing/2014/main" id="{0C43DEBD-9C88-46A4-869C-2D8C31B82D4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260839" y="4240632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3" name="Text Placeholder 3">
            <a:extLst>
              <a:ext uri="{FF2B5EF4-FFF2-40B4-BE49-F238E27FC236}">
                <a16:creationId xmlns:a16="http://schemas.microsoft.com/office/drawing/2014/main" id="{0DB27819-CAD1-47A8-947E-4F57CC1844F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260839" y="5366175"/>
            <a:ext cx="4067761" cy="910800"/>
          </a:xfrm>
        </p:spPr>
        <p:txBody>
          <a:bodyPr lIns="0" tIns="0" rIns="0" bIns="108000"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73" name="Picture 172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A794BE07-AFFB-4078-AA2D-DE12CCEBE8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0" y="1115124"/>
            <a:ext cx="900000" cy="408553"/>
          </a:xfrm>
          <a:prstGeom prst="rect">
            <a:avLst/>
          </a:prstGeom>
        </p:spPr>
      </p:pic>
      <p:pic>
        <p:nvPicPr>
          <p:cNvPr id="175" name="Picture 17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A0A73CB0-6573-4771-8ED8-A6A193EEC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0" y="2237707"/>
            <a:ext cx="900000" cy="414474"/>
          </a:xfrm>
          <a:prstGeom prst="rect">
            <a:avLst/>
          </a:prstGeom>
        </p:spPr>
      </p:pic>
      <p:pic>
        <p:nvPicPr>
          <p:cNvPr id="177" name="Picture 176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D9EEBBE1-F5BA-429E-B5BD-280ED441B7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0" y="3363251"/>
            <a:ext cx="900000" cy="414474"/>
          </a:xfrm>
          <a:prstGeom prst="rect">
            <a:avLst/>
          </a:prstGeom>
        </p:spPr>
      </p:pic>
      <p:pic>
        <p:nvPicPr>
          <p:cNvPr id="179" name="Picture 178" descr="A picture containing text, device, gauge, meter&#10;&#10;Description automatically generated">
            <a:extLst>
              <a:ext uri="{FF2B5EF4-FFF2-40B4-BE49-F238E27FC236}">
                <a16:creationId xmlns:a16="http://schemas.microsoft.com/office/drawing/2014/main" id="{2512F61C-863C-4A8C-B5A0-DA6C3D3993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0" y="4488795"/>
            <a:ext cx="900000" cy="414474"/>
          </a:xfrm>
          <a:prstGeom prst="rect">
            <a:avLst/>
          </a:prstGeom>
        </p:spPr>
      </p:pic>
      <p:pic>
        <p:nvPicPr>
          <p:cNvPr id="181" name="Picture 180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A3200D5-5117-4F6D-96F4-6B9BBA188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0" y="5614338"/>
            <a:ext cx="900000" cy="414474"/>
          </a:xfrm>
          <a:prstGeom prst="rect">
            <a:avLst/>
          </a:prstGeom>
        </p:spPr>
      </p:pic>
      <p:pic>
        <p:nvPicPr>
          <p:cNvPr id="183" name="Picture 182" descr="A picture containing text, device, meter, gauge&#10;&#10;Description automatically generated">
            <a:extLst>
              <a:ext uri="{FF2B5EF4-FFF2-40B4-BE49-F238E27FC236}">
                <a16:creationId xmlns:a16="http://schemas.microsoft.com/office/drawing/2014/main" id="{FE16E3F5-BFE9-4EA1-88AB-5CE25066A3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200" y="1112163"/>
            <a:ext cx="900000" cy="414474"/>
          </a:xfrm>
          <a:prstGeom prst="rect">
            <a:avLst/>
          </a:prstGeom>
        </p:spPr>
      </p:pic>
      <p:pic>
        <p:nvPicPr>
          <p:cNvPr id="185" name="Picture 18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372CF75-C9A1-422C-B553-2226117252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200" y="2240668"/>
            <a:ext cx="900000" cy="408553"/>
          </a:xfrm>
          <a:prstGeom prst="rect">
            <a:avLst/>
          </a:prstGeom>
        </p:spPr>
      </p:pic>
      <p:pic>
        <p:nvPicPr>
          <p:cNvPr id="187" name="Picture 186" descr="Icon&#10;&#10;Description automatically generated">
            <a:extLst>
              <a:ext uri="{FF2B5EF4-FFF2-40B4-BE49-F238E27FC236}">
                <a16:creationId xmlns:a16="http://schemas.microsoft.com/office/drawing/2014/main" id="{DBDE65E8-BBC2-4CD4-AC25-06462D2BFE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200" y="3366212"/>
            <a:ext cx="900000" cy="408553"/>
          </a:xfrm>
          <a:prstGeom prst="rect">
            <a:avLst/>
          </a:prstGeom>
        </p:spPr>
      </p:pic>
      <p:pic>
        <p:nvPicPr>
          <p:cNvPr id="189" name="Picture 188" descr="A picture containing device&#10;&#10;Description automatically generated">
            <a:extLst>
              <a:ext uri="{FF2B5EF4-FFF2-40B4-BE49-F238E27FC236}">
                <a16:creationId xmlns:a16="http://schemas.microsoft.com/office/drawing/2014/main" id="{5ECE755A-7AF9-43D6-9A06-C4AD4C338B1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200" y="4491756"/>
            <a:ext cx="900000" cy="408553"/>
          </a:xfrm>
          <a:prstGeom prst="rect">
            <a:avLst/>
          </a:prstGeom>
        </p:spPr>
      </p:pic>
      <p:pic>
        <p:nvPicPr>
          <p:cNvPr id="191" name="Picture 190" descr="A picture containing text, device, gauge, meter&#10;&#10;Description automatically generated">
            <a:extLst>
              <a:ext uri="{FF2B5EF4-FFF2-40B4-BE49-F238E27FC236}">
                <a16:creationId xmlns:a16="http://schemas.microsoft.com/office/drawing/2014/main" id="{9CDF0E83-675D-455E-B76D-A9C9725F19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200" y="5617299"/>
            <a:ext cx="900000" cy="40855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D5AD5B2-8C35-4EEB-A21C-5125AE6946A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R32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0EAB9D1-323F-448E-B211-B639028369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5569"/>
      </p:ext>
    </p:extLst>
  </p:cSld>
  <p:clrMapOvr>
    <a:masterClrMapping/>
  </p:clrMapOvr>
  <p:hf hdr="0" dt="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Content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8696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123D51-E995-46E7-BC3F-1F85BBC36F9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3400" y="864000"/>
            <a:ext cx="10465200" cy="5419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6" name="Text Placeholder 3">
            <a:extLst>
              <a:ext uri="{FF2B5EF4-FFF2-40B4-BE49-F238E27FC236}">
                <a16:creationId xmlns:a16="http://schemas.microsoft.com/office/drawing/2014/main" id="{75B1E7D3-96A1-4B92-86C1-2548595D5E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C3B06-1676-4B0B-9E14-58B8DC4FC92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R33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09A4271-0934-4654-BFB4-177990C7E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7895"/>
      </p:ext>
    </p:extLst>
  </p:cSld>
  <p:clrMapOvr>
    <a:masterClrMapping/>
  </p:clrMapOvr>
  <p:hf hdr="0" dt="0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62E8-81E6-4D3C-817C-DB04B9E9732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423800" y="864001"/>
            <a:ext cx="6904800" cy="541859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319336E-4721-4D57-AAF6-109BC85E60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3998C-958E-44F4-A311-233429A1818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R34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C93C900-EE31-4A67-A2BF-EAD5DB95D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5810"/>
      </p:ext>
    </p:extLst>
  </p:cSld>
  <p:clrMapOvr>
    <a:masterClrMapping/>
  </p:clrMapOvr>
  <p:hf hdr="0" dt="0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62E8-81E6-4D3C-817C-DB04B9E9732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423800" y="864001"/>
            <a:ext cx="6904800" cy="259919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319336E-4721-4D57-AAF6-109BC85E60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E2B676FA-BB27-4BA0-BFDC-5B92BA135924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423800" y="3683398"/>
            <a:ext cx="6904800" cy="259919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543629-9AE5-4FF9-B5D7-E8D34E9E860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R35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5B6974F-2DF9-4F0B-B447-A23D1247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5706"/>
      </p:ext>
    </p:extLst>
  </p:cSld>
  <p:clrMapOvr>
    <a:masterClrMapping/>
  </p:clrMapOvr>
  <p:hf hdr="0" dt="0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1"/>
            <a:ext cx="6904800" cy="14724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319336E-4721-4D57-AAF6-109BC85E60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E2B676FA-BB27-4BA0-BFDC-5B92BA135924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202200" y="2552400"/>
            <a:ext cx="5126400" cy="37301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DD2C55EC-699F-461A-9AC2-3E819AFE7043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863400" y="2552400"/>
            <a:ext cx="5126400" cy="37301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C47AD-97EB-4355-BCBE-314DF0F0BCA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R36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4F722A3-2221-441B-AC3B-9C72B91E5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5073"/>
      </p:ext>
    </p:extLst>
  </p:cSld>
  <p:clrMapOvr>
    <a:masterClrMapping/>
  </p:clrMapOvr>
  <p:hf hdr="0" dt="0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4967CE-513A-48C7-B17B-640133CFBD6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3800" y="864000"/>
            <a:ext cx="6904800" cy="5419325"/>
          </a:xfrm>
          <a:custGeom>
            <a:avLst/>
            <a:gdLst>
              <a:gd name="connsiteX0" fmla="*/ 0 w 6904800"/>
              <a:gd name="connsiteY0" fmla="*/ 0 h 5419325"/>
              <a:gd name="connsiteX1" fmla="*/ 6904800 w 6904800"/>
              <a:gd name="connsiteY1" fmla="*/ 0 h 5419325"/>
              <a:gd name="connsiteX2" fmla="*/ 6904800 w 6904800"/>
              <a:gd name="connsiteY2" fmla="*/ 4222980 h 5419325"/>
              <a:gd name="connsiteX3" fmla="*/ 4834800 w 6904800"/>
              <a:gd name="connsiteY3" fmla="*/ 5418093 h 5419325"/>
              <a:gd name="connsiteX4" fmla="*/ 4834800 w 6904800"/>
              <a:gd name="connsiteY4" fmla="*/ 5419325 h 5419325"/>
              <a:gd name="connsiteX5" fmla="*/ 0 w 6904800"/>
              <a:gd name="connsiteY5" fmla="*/ 5419325 h 54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4800" h="5419325">
                <a:moveTo>
                  <a:pt x="0" y="0"/>
                </a:moveTo>
                <a:lnTo>
                  <a:pt x="6904800" y="0"/>
                </a:lnTo>
                <a:lnTo>
                  <a:pt x="6904800" y="4222980"/>
                </a:lnTo>
                <a:lnTo>
                  <a:pt x="4834800" y="5418093"/>
                </a:lnTo>
                <a:lnTo>
                  <a:pt x="4834800" y="5419325"/>
                </a:lnTo>
                <a:lnTo>
                  <a:pt x="0" y="5419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0558324-154E-46ED-8EA2-2663820785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2" name="Text Placeholder 3">
            <a:extLst>
              <a:ext uri="{FF2B5EF4-FFF2-40B4-BE49-F238E27FC236}">
                <a16:creationId xmlns:a16="http://schemas.microsoft.com/office/drawing/2014/main" id="{3FCE3568-1A3F-40E3-BD26-DB089065C36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D63B0-52B1-4FDC-B021-3251E6096EA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R37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2D732D6-3B9E-4EE9-A1C2-88EE3470B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3263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4AEE3-24C0-4923-B759-4B6123E2D7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Basic</a:t>
            </a:r>
            <a:br>
              <a:rPr lang="en-US" sz="13800" b="0" dirty="0">
                <a:solidFill>
                  <a:schemeClr val="bg1"/>
                </a:solidFill>
                <a:latin typeface="+mj-lt"/>
              </a:rPr>
            </a:br>
            <a:r>
              <a:rPr lang="en-US" sz="13800" b="0" dirty="0">
                <a:solidFill>
                  <a:schemeClr val="bg1"/>
                </a:solidFill>
                <a:latin typeface="+mj-lt"/>
              </a:rPr>
              <a:t>content</a:t>
            </a: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5EAD3957-F536-4013-A70C-63F45BAF3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17750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F3952-E69B-401A-AAF6-E95A9111807C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423799" y="864000"/>
            <a:ext cx="6904802" cy="5419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10136A48-BDD9-4292-ACF2-CA48F3FEBE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07314F-2F5E-4380-8282-BD6248A16666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63400" y="864000"/>
            <a:ext cx="3344400" cy="5412975"/>
          </a:xfrm>
          <a:custGeom>
            <a:avLst/>
            <a:gdLst>
              <a:gd name="connsiteX0" fmla="*/ 0 w 3344400"/>
              <a:gd name="connsiteY0" fmla="*/ 0 h 5412975"/>
              <a:gd name="connsiteX1" fmla="*/ 3344400 w 3344400"/>
              <a:gd name="connsiteY1" fmla="*/ 0 h 5412975"/>
              <a:gd name="connsiteX2" fmla="*/ 3344400 w 3344400"/>
              <a:gd name="connsiteY2" fmla="*/ 4832488 h 5412975"/>
              <a:gd name="connsiteX3" fmla="*/ 2340000 w 3344400"/>
              <a:gd name="connsiteY3" fmla="*/ 5412378 h 5412975"/>
              <a:gd name="connsiteX4" fmla="*/ 2340000 w 3344400"/>
              <a:gd name="connsiteY4" fmla="*/ 5412975 h 5412975"/>
              <a:gd name="connsiteX5" fmla="*/ 0 w 3344400"/>
              <a:gd name="connsiteY5" fmla="*/ 5412975 h 54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5412975">
                <a:moveTo>
                  <a:pt x="0" y="0"/>
                </a:moveTo>
                <a:lnTo>
                  <a:pt x="3344400" y="0"/>
                </a:lnTo>
                <a:lnTo>
                  <a:pt x="3344400" y="4832488"/>
                </a:lnTo>
                <a:lnTo>
                  <a:pt x="2340000" y="5412378"/>
                </a:lnTo>
                <a:lnTo>
                  <a:pt x="2340000" y="5412975"/>
                </a:lnTo>
                <a:lnTo>
                  <a:pt x="0" y="54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8E7E8-2B32-4A18-81B4-E2725AA562D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R38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641BB20-2441-437F-B7E8-20A5B5CEE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02792"/>
      </p:ext>
    </p:extLst>
  </p:cSld>
  <p:clrMapOvr>
    <a:masterClrMapping/>
  </p:clrMapOvr>
  <p:hf hdr="0" dt="0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F3952-E69B-401A-AAF6-E95A9111807C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63400" y="864000"/>
            <a:ext cx="3344400" cy="5419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55E72-29BC-40C3-A8BA-08BD9A36BDA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23799" y="864001"/>
            <a:ext cx="6904801" cy="5418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09A043BA-60DC-4E2A-8445-D1AC0D574E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D045DD-6494-4354-B6BD-6151336B9C6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R39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9757F9C-3EB1-4C9B-A290-3D880F420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9923"/>
      </p:ext>
    </p:extLst>
  </p:cSld>
  <p:clrMapOvr>
    <a:masterClrMapping/>
  </p:clrMapOvr>
  <p:hf hdr="0" dt="0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51228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FF2BE6D6-DEC7-4440-9C14-43C5377E16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2200" y="864000"/>
            <a:ext cx="5126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0" name="Text Placeholder 3">
            <a:extLst>
              <a:ext uri="{FF2B5EF4-FFF2-40B4-BE49-F238E27FC236}">
                <a16:creationId xmlns:a16="http://schemas.microsoft.com/office/drawing/2014/main" id="{A16BC474-06ED-4A19-B461-5BCDDB2677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EA4EB-728F-4E13-BF5F-F389BA97FE2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R40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8167C16-EBCA-4C39-8447-AFDFDD28B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1576"/>
      </p:ext>
    </p:extLst>
  </p:cSld>
  <p:clrMapOvr>
    <a:masterClrMapping/>
  </p:clrMapOvr>
  <p:hf hdr="0" dt="0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62E8-81E6-4D3C-817C-DB04B9E9732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4238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FF2BE6D6-DEC7-4440-9C14-43C5377E16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842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154C41-B682-478E-BB70-5E82958EFF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ED6F1C-5A9E-42D1-85CA-5904053F9D8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R41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4BB84E1-4A5F-41FF-A942-5858679A7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18674"/>
      </p:ext>
    </p:extLst>
  </p:cSld>
  <p:clrMapOvr>
    <a:masterClrMapping/>
  </p:clrMapOvr>
  <p:hf hdr="0" dt="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62E8-81E6-4D3C-817C-DB04B9E9732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4238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154C41-B682-478E-BB70-5E82958EFF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A33391E3-35F6-42A6-B37F-90ACB65CC4AD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79842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A1E983-87AC-4C24-A29C-0C7B3E07197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R42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2DAEEE7-D6F1-4200-BEC8-53DB6079C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43499"/>
      </p:ext>
    </p:extLst>
  </p:cSld>
  <p:clrMapOvr>
    <a:masterClrMapping/>
  </p:clrMapOvr>
  <p:hf hdr="0" dt="0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FF2BE6D6-DEC7-4440-9C14-43C5377E16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842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9B8F26-D1D7-4739-8281-FB4FA0F06CB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23799" y="864000"/>
            <a:ext cx="3344401" cy="5414904"/>
          </a:xfrm>
          <a:custGeom>
            <a:avLst/>
            <a:gdLst>
              <a:gd name="connsiteX0" fmla="*/ 0 w 3344401"/>
              <a:gd name="connsiteY0" fmla="*/ 0 h 5414904"/>
              <a:gd name="connsiteX1" fmla="*/ 3344401 w 3344401"/>
              <a:gd name="connsiteY1" fmla="*/ 0 h 5414904"/>
              <a:gd name="connsiteX2" fmla="*/ 3344401 w 3344401"/>
              <a:gd name="connsiteY2" fmla="*/ 4834417 h 5414904"/>
              <a:gd name="connsiteX3" fmla="*/ 2340001 w 3344401"/>
              <a:gd name="connsiteY3" fmla="*/ 5414307 h 5414904"/>
              <a:gd name="connsiteX4" fmla="*/ 2340001 w 3344401"/>
              <a:gd name="connsiteY4" fmla="*/ 5414904 h 5414904"/>
              <a:gd name="connsiteX5" fmla="*/ 0 w 3344401"/>
              <a:gd name="connsiteY5" fmla="*/ 5414904 h 54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5414904">
                <a:moveTo>
                  <a:pt x="0" y="0"/>
                </a:moveTo>
                <a:lnTo>
                  <a:pt x="3344401" y="0"/>
                </a:lnTo>
                <a:lnTo>
                  <a:pt x="3344401" y="4834417"/>
                </a:lnTo>
                <a:lnTo>
                  <a:pt x="2340001" y="5414307"/>
                </a:lnTo>
                <a:lnTo>
                  <a:pt x="2340001" y="5414904"/>
                </a:lnTo>
                <a:lnTo>
                  <a:pt x="0" y="54149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29BC7962-9139-4CE8-9521-0DA9CCE358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01C21-FD57-4FD1-8C68-E7D471618F1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R43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3A10EC3-DE72-4947-BF96-3FD70065E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9180"/>
      </p:ext>
    </p:extLst>
  </p:cSld>
  <p:clrMapOvr>
    <a:masterClrMapping/>
  </p:clrMapOvr>
  <p:hf hdr="0" dt="0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3344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83510BE-97BF-4285-B676-618177AC88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23799" y="864000"/>
            <a:ext cx="3344401" cy="5414904"/>
          </a:xfrm>
          <a:custGeom>
            <a:avLst/>
            <a:gdLst>
              <a:gd name="connsiteX0" fmla="*/ 0 w 3344401"/>
              <a:gd name="connsiteY0" fmla="*/ 0 h 5414904"/>
              <a:gd name="connsiteX1" fmla="*/ 3344401 w 3344401"/>
              <a:gd name="connsiteY1" fmla="*/ 0 h 5414904"/>
              <a:gd name="connsiteX2" fmla="*/ 3344401 w 3344401"/>
              <a:gd name="connsiteY2" fmla="*/ 4834417 h 5414904"/>
              <a:gd name="connsiteX3" fmla="*/ 2340001 w 3344401"/>
              <a:gd name="connsiteY3" fmla="*/ 5414307 h 5414904"/>
              <a:gd name="connsiteX4" fmla="*/ 2340001 w 3344401"/>
              <a:gd name="connsiteY4" fmla="*/ 5414904 h 5414904"/>
              <a:gd name="connsiteX5" fmla="*/ 0 w 3344401"/>
              <a:gd name="connsiteY5" fmla="*/ 5414904 h 54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5414904">
                <a:moveTo>
                  <a:pt x="0" y="0"/>
                </a:moveTo>
                <a:lnTo>
                  <a:pt x="3344401" y="0"/>
                </a:lnTo>
                <a:lnTo>
                  <a:pt x="3344401" y="4834417"/>
                </a:lnTo>
                <a:lnTo>
                  <a:pt x="2340001" y="5414307"/>
                </a:lnTo>
                <a:lnTo>
                  <a:pt x="2340001" y="5414904"/>
                </a:lnTo>
                <a:lnTo>
                  <a:pt x="0" y="54149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29BC7962-9139-4CE8-9521-0DA9CCE358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B688FE7-0E96-473F-889D-8169117D965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84199" y="864000"/>
            <a:ext cx="3344401" cy="5414904"/>
          </a:xfrm>
          <a:custGeom>
            <a:avLst/>
            <a:gdLst>
              <a:gd name="connsiteX0" fmla="*/ 0 w 3344401"/>
              <a:gd name="connsiteY0" fmla="*/ 0 h 5414904"/>
              <a:gd name="connsiteX1" fmla="*/ 3344401 w 3344401"/>
              <a:gd name="connsiteY1" fmla="*/ 0 h 5414904"/>
              <a:gd name="connsiteX2" fmla="*/ 3344401 w 3344401"/>
              <a:gd name="connsiteY2" fmla="*/ 4834417 h 5414904"/>
              <a:gd name="connsiteX3" fmla="*/ 2340001 w 3344401"/>
              <a:gd name="connsiteY3" fmla="*/ 5414307 h 5414904"/>
              <a:gd name="connsiteX4" fmla="*/ 2340001 w 3344401"/>
              <a:gd name="connsiteY4" fmla="*/ 5414904 h 5414904"/>
              <a:gd name="connsiteX5" fmla="*/ 0 w 3344401"/>
              <a:gd name="connsiteY5" fmla="*/ 5414904 h 54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5414904">
                <a:moveTo>
                  <a:pt x="0" y="0"/>
                </a:moveTo>
                <a:lnTo>
                  <a:pt x="3344401" y="0"/>
                </a:lnTo>
                <a:lnTo>
                  <a:pt x="3344401" y="4834417"/>
                </a:lnTo>
                <a:lnTo>
                  <a:pt x="2340001" y="5414307"/>
                </a:lnTo>
                <a:lnTo>
                  <a:pt x="2340001" y="5414904"/>
                </a:lnTo>
                <a:lnTo>
                  <a:pt x="0" y="54149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E4778-A46E-44C4-BAEF-82401DC45DB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R44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F6D9495-8B98-41EC-A63C-A9AE8E1F0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60664"/>
      </p:ext>
    </p:extLst>
  </p:cSld>
  <p:clrMapOvr>
    <a:masterClrMapping/>
  </p:clrMapOvr>
  <p:hf hdr="0" dt="0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149C17-23D5-49C6-9025-B196075132A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3999"/>
            <a:ext cx="3344400" cy="2811815"/>
          </a:xfrm>
          <a:custGeom>
            <a:avLst/>
            <a:gdLst>
              <a:gd name="connsiteX0" fmla="*/ 0 w 3344400"/>
              <a:gd name="connsiteY0" fmla="*/ 0 h 2811815"/>
              <a:gd name="connsiteX1" fmla="*/ 3344400 w 3344400"/>
              <a:gd name="connsiteY1" fmla="*/ 0 h 2811815"/>
              <a:gd name="connsiteX2" fmla="*/ 3344400 w 3344400"/>
              <a:gd name="connsiteY2" fmla="*/ 2231328 h 2811815"/>
              <a:gd name="connsiteX3" fmla="*/ 2340000 w 3344400"/>
              <a:gd name="connsiteY3" fmla="*/ 2811218 h 2811815"/>
              <a:gd name="connsiteX4" fmla="*/ 2340000 w 3344400"/>
              <a:gd name="connsiteY4" fmla="*/ 2811815 h 2811815"/>
              <a:gd name="connsiteX5" fmla="*/ 0 w 3344400"/>
              <a:gd name="connsiteY5" fmla="*/ 2811815 h 28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811815">
                <a:moveTo>
                  <a:pt x="0" y="0"/>
                </a:moveTo>
                <a:lnTo>
                  <a:pt x="3344400" y="0"/>
                </a:lnTo>
                <a:lnTo>
                  <a:pt x="3344400" y="2231328"/>
                </a:lnTo>
                <a:lnTo>
                  <a:pt x="2340000" y="2811218"/>
                </a:lnTo>
                <a:lnTo>
                  <a:pt x="2340000" y="2811815"/>
                </a:lnTo>
                <a:lnTo>
                  <a:pt x="0" y="28118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9" name="Text Placeholder 6">
            <a:extLst>
              <a:ext uri="{FF2B5EF4-FFF2-40B4-BE49-F238E27FC236}">
                <a16:creationId xmlns:a16="http://schemas.microsoft.com/office/drawing/2014/main" id="{7EA60BB3-525F-44FD-BE60-C6C95D7C68F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23801" y="4241016"/>
            <a:ext cx="3344400" cy="204437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1" name="Text Placeholder 6">
            <a:extLst>
              <a:ext uri="{FF2B5EF4-FFF2-40B4-BE49-F238E27FC236}">
                <a16:creationId xmlns:a16="http://schemas.microsoft.com/office/drawing/2014/main" id="{DD4B0CCC-4189-4CC2-A525-8D6D37016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0"/>
            <a:ext cx="3344401" cy="5421385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92" name="Text Placeholder 6">
            <a:extLst>
              <a:ext uri="{FF2B5EF4-FFF2-40B4-BE49-F238E27FC236}">
                <a16:creationId xmlns:a16="http://schemas.microsoft.com/office/drawing/2014/main" id="{F183ED68-FA15-4793-9B99-A245DFC0405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23801" y="3682800"/>
            <a:ext cx="3344400" cy="561600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53ADD1-1570-4A56-AD48-79C355FA8B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8FD4E36-E273-4102-8316-BDF9803D00B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84201" y="863999"/>
            <a:ext cx="3344400" cy="2811815"/>
          </a:xfrm>
          <a:custGeom>
            <a:avLst/>
            <a:gdLst>
              <a:gd name="connsiteX0" fmla="*/ 0 w 3344400"/>
              <a:gd name="connsiteY0" fmla="*/ 0 h 2811815"/>
              <a:gd name="connsiteX1" fmla="*/ 3344400 w 3344400"/>
              <a:gd name="connsiteY1" fmla="*/ 0 h 2811815"/>
              <a:gd name="connsiteX2" fmla="*/ 3344400 w 3344400"/>
              <a:gd name="connsiteY2" fmla="*/ 2231328 h 2811815"/>
              <a:gd name="connsiteX3" fmla="*/ 2340000 w 3344400"/>
              <a:gd name="connsiteY3" fmla="*/ 2811218 h 2811815"/>
              <a:gd name="connsiteX4" fmla="*/ 2340000 w 3344400"/>
              <a:gd name="connsiteY4" fmla="*/ 2811815 h 2811815"/>
              <a:gd name="connsiteX5" fmla="*/ 0 w 3344400"/>
              <a:gd name="connsiteY5" fmla="*/ 2811815 h 28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811815">
                <a:moveTo>
                  <a:pt x="0" y="0"/>
                </a:moveTo>
                <a:lnTo>
                  <a:pt x="3344400" y="0"/>
                </a:lnTo>
                <a:lnTo>
                  <a:pt x="3344400" y="2231328"/>
                </a:lnTo>
                <a:lnTo>
                  <a:pt x="2340000" y="2811218"/>
                </a:lnTo>
                <a:lnTo>
                  <a:pt x="2340000" y="2811815"/>
                </a:lnTo>
                <a:lnTo>
                  <a:pt x="0" y="28118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6DBCFA38-2DB9-4A6A-A466-B40FADAA4AB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84201" y="3682800"/>
            <a:ext cx="3344400" cy="561600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42189AC3-A152-4751-AEEA-FEB0D037753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84201" y="4241016"/>
            <a:ext cx="3344400" cy="204437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796EE-3984-4E2A-90D9-F361EF2F5B4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R45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FFF74BB-7BD6-4798-BF09-D888B416C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33256"/>
      </p:ext>
    </p:extLst>
  </p:cSld>
  <p:clrMapOvr>
    <a:masterClrMapping/>
  </p:clrMapOvr>
  <p:hf hdr="0" dt="0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18B9FC2-3973-4946-9C6D-A762F97FE9C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399" y="1990799"/>
            <a:ext cx="3344401" cy="2244100"/>
          </a:xfrm>
          <a:custGeom>
            <a:avLst/>
            <a:gdLst>
              <a:gd name="connsiteX0" fmla="*/ 0 w 3344401"/>
              <a:gd name="connsiteY0" fmla="*/ 0 h 2244100"/>
              <a:gd name="connsiteX1" fmla="*/ 3344401 w 3344401"/>
              <a:gd name="connsiteY1" fmla="*/ 0 h 2244100"/>
              <a:gd name="connsiteX2" fmla="*/ 3344401 w 3344401"/>
              <a:gd name="connsiteY2" fmla="*/ 1663613 h 2244100"/>
              <a:gd name="connsiteX3" fmla="*/ 2340001 w 3344401"/>
              <a:gd name="connsiteY3" fmla="*/ 2243503 h 2244100"/>
              <a:gd name="connsiteX4" fmla="*/ 2340001 w 3344401"/>
              <a:gd name="connsiteY4" fmla="*/ 2244100 h 2244100"/>
              <a:gd name="connsiteX5" fmla="*/ 0 w 3344401"/>
              <a:gd name="connsiteY5" fmla="*/ 2244100 h 224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244100">
                <a:moveTo>
                  <a:pt x="0" y="0"/>
                </a:moveTo>
                <a:lnTo>
                  <a:pt x="3344401" y="0"/>
                </a:lnTo>
                <a:lnTo>
                  <a:pt x="3344401" y="1663613"/>
                </a:lnTo>
                <a:lnTo>
                  <a:pt x="2340001" y="2243503"/>
                </a:lnTo>
                <a:lnTo>
                  <a:pt x="2340001" y="2244100"/>
                </a:lnTo>
                <a:lnTo>
                  <a:pt x="0" y="2244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399" y="4801652"/>
            <a:ext cx="3344401" cy="1477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1" name="Text Placeholder 6">
            <a:extLst>
              <a:ext uri="{FF2B5EF4-FFF2-40B4-BE49-F238E27FC236}">
                <a16:creationId xmlns:a16="http://schemas.microsoft.com/office/drawing/2014/main" id="{DD4B0CCC-4189-4CC2-A525-8D6D37016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1"/>
            <a:ext cx="6904801" cy="907776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1" name="Text Placeholder 6">
            <a:extLst>
              <a:ext uri="{FF2B5EF4-FFF2-40B4-BE49-F238E27FC236}">
                <a16:creationId xmlns:a16="http://schemas.microsoft.com/office/drawing/2014/main" id="{F7119DD6-CD3A-4A68-AB47-18E55F4A08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3398" y="4234641"/>
            <a:ext cx="3344401" cy="562923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87BA4DF-41E9-446A-B11F-4B3EBD2584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9959D88-DEFA-4472-B7C5-FEB7AC6CE8A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23800" y="1990799"/>
            <a:ext cx="3344401" cy="2242800"/>
          </a:xfrm>
          <a:custGeom>
            <a:avLst/>
            <a:gdLst>
              <a:gd name="connsiteX0" fmla="*/ 0 w 3344401"/>
              <a:gd name="connsiteY0" fmla="*/ 0 h 2242800"/>
              <a:gd name="connsiteX1" fmla="*/ 3344401 w 3344401"/>
              <a:gd name="connsiteY1" fmla="*/ 0 h 2242800"/>
              <a:gd name="connsiteX2" fmla="*/ 3344401 w 3344401"/>
              <a:gd name="connsiteY2" fmla="*/ 1662313 h 2242800"/>
              <a:gd name="connsiteX3" fmla="*/ 2340001 w 3344401"/>
              <a:gd name="connsiteY3" fmla="*/ 2242203 h 2242800"/>
              <a:gd name="connsiteX4" fmla="*/ 2340001 w 3344401"/>
              <a:gd name="connsiteY4" fmla="*/ 2242800 h 2242800"/>
              <a:gd name="connsiteX5" fmla="*/ 0 w 3344401"/>
              <a:gd name="connsiteY5" fmla="*/ 2242800 h 22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242800">
                <a:moveTo>
                  <a:pt x="0" y="0"/>
                </a:moveTo>
                <a:lnTo>
                  <a:pt x="3344401" y="0"/>
                </a:lnTo>
                <a:lnTo>
                  <a:pt x="3344401" y="1662313"/>
                </a:lnTo>
                <a:lnTo>
                  <a:pt x="2340001" y="2242203"/>
                </a:lnTo>
                <a:lnTo>
                  <a:pt x="2340001" y="2242800"/>
                </a:lnTo>
                <a:lnTo>
                  <a:pt x="0" y="2242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A115726F-ED72-46BD-B91D-B6D63229902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23800" y="4801652"/>
            <a:ext cx="3344401" cy="1477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1" name="Text Placeholder 6">
            <a:extLst>
              <a:ext uri="{FF2B5EF4-FFF2-40B4-BE49-F238E27FC236}">
                <a16:creationId xmlns:a16="http://schemas.microsoft.com/office/drawing/2014/main" id="{128442AD-76A8-430F-A07B-8B9972A30BB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23799" y="4234641"/>
            <a:ext cx="3344401" cy="562923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23A2967-7902-486E-AC4E-5F794C7260F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984200" y="1990799"/>
            <a:ext cx="3344401" cy="2242800"/>
          </a:xfrm>
          <a:custGeom>
            <a:avLst/>
            <a:gdLst>
              <a:gd name="connsiteX0" fmla="*/ 0 w 3344401"/>
              <a:gd name="connsiteY0" fmla="*/ 0 h 2242800"/>
              <a:gd name="connsiteX1" fmla="*/ 3344401 w 3344401"/>
              <a:gd name="connsiteY1" fmla="*/ 0 h 2242800"/>
              <a:gd name="connsiteX2" fmla="*/ 3344401 w 3344401"/>
              <a:gd name="connsiteY2" fmla="*/ 1662313 h 2242800"/>
              <a:gd name="connsiteX3" fmla="*/ 2340001 w 3344401"/>
              <a:gd name="connsiteY3" fmla="*/ 2242203 h 2242800"/>
              <a:gd name="connsiteX4" fmla="*/ 2340001 w 3344401"/>
              <a:gd name="connsiteY4" fmla="*/ 2242800 h 2242800"/>
              <a:gd name="connsiteX5" fmla="*/ 0 w 3344401"/>
              <a:gd name="connsiteY5" fmla="*/ 2242800 h 22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242800">
                <a:moveTo>
                  <a:pt x="0" y="0"/>
                </a:moveTo>
                <a:lnTo>
                  <a:pt x="3344401" y="0"/>
                </a:lnTo>
                <a:lnTo>
                  <a:pt x="3344401" y="1662313"/>
                </a:lnTo>
                <a:lnTo>
                  <a:pt x="2340001" y="2242203"/>
                </a:lnTo>
                <a:lnTo>
                  <a:pt x="2340001" y="2242800"/>
                </a:lnTo>
                <a:lnTo>
                  <a:pt x="0" y="2242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AC001A76-C50E-43BC-8FA0-9499AD6E110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984200" y="4801652"/>
            <a:ext cx="3344401" cy="14773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4" name="Text Placeholder 6">
            <a:extLst>
              <a:ext uri="{FF2B5EF4-FFF2-40B4-BE49-F238E27FC236}">
                <a16:creationId xmlns:a16="http://schemas.microsoft.com/office/drawing/2014/main" id="{40062BE0-7779-4865-B069-0A0CD96C29D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984199" y="4234641"/>
            <a:ext cx="3344401" cy="562923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45CC3-B5B7-489F-9DD7-832C461EC38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R46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C11A3A1-AC5F-4E68-8D15-B1BF5B3F1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67176"/>
      </p:ext>
    </p:extLst>
  </p:cSld>
  <p:clrMapOvr>
    <a:masterClrMapping/>
  </p:clrMapOvr>
  <p:hf hdr="0" dt="0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D362201-5786-4EA2-8F8C-663EF966D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399" y="1990799"/>
            <a:ext cx="3344401" cy="2045379"/>
          </a:xfrm>
          <a:custGeom>
            <a:avLst/>
            <a:gdLst>
              <a:gd name="connsiteX0" fmla="*/ 0 w 3344401"/>
              <a:gd name="connsiteY0" fmla="*/ 0 h 2045379"/>
              <a:gd name="connsiteX1" fmla="*/ 3344401 w 3344401"/>
              <a:gd name="connsiteY1" fmla="*/ 0 h 2045379"/>
              <a:gd name="connsiteX2" fmla="*/ 3344401 w 3344401"/>
              <a:gd name="connsiteY2" fmla="*/ 1464892 h 2045379"/>
              <a:gd name="connsiteX3" fmla="*/ 2340001 w 3344401"/>
              <a:gd name="connsiteY3" fmla="*/ 2044782 h 2045379"/>
              <a:gd name="connsiteX4" fmla="*/ 2340001 w 3344401"/>
              <a:gd name="connsiteY4" fmla="*/ 2045379 h 2045379"/>
              <a:gd name="connsiteX5" fmla="*/ 0 w 3344401"/>
              <a:gd name="connsiteY5" fmla="*/ 2045379 h 204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045379">
                <a:moveTo>
                  <a:pt x="0" y="0"/>
                </a:moveTo>
                <a:lnTo>
                  <a:pt x="3344401" y="0"/>
                </a:lnTo>
                <a:lnTo>
                  <a:pt x="3344401" y="1464892"/>
                </a:lnTo>
                <a:lnTo>
                  <a:pt x="2340001" y="2044782"/>
                </a:lnTo>
                <a:lnTo>
                  <a:pt x="2340001" y="2045379"/>
                </a:lnTo>
                <a:lnTo>
                  <a:pt x="0" y="20453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399" y="4252177"/>
            <a:ext cx="3344401" cy="202680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1" name="Text Placeholder 6">
            <a:extLst>
              <a:ext uri="{FF2B5EF4-FFF2-40B4-BE49-F238E27FC236}">
                <a16:creationId xmlns:a16="http://schemas.microsoft.com/office/drawing/2014/main" id="{DD4B0CCC-4189-4CC2-A525-8D6D37016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1"/>
            <a:ext cx="6904801" cy="907776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87BA4DF-41E9-446A-B11F-4B3EBD2584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C266C86-1C4D-49F0-AB3B-74E032D2084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23800" y="1990799"/>
            <a:ext cx="3344401" cy="2045379"/>
          </a:xfrm>
          <a:custGeom>
            <a:avLst/>
            <a:gdLst>
              <a:gd name="connsiteX0" fmla="*/ 0 w 3344401"/>
              <a:gd name="connsiteY0" fmla="*/ 0 h 2045379"/>
              <a:gd name="connsiteX1" fmla="*/ 3344401 w 3344401"/>
              <a:gd name="connsiteY1" fmla="*/ 0 h 2045379"/>
              <a:gd name="connsiteX2" fmla="*/ 3344401 w 3344401"/>
              <a:gd name="connsiteY2" fmla="*/ 1464892 h 2045379"/>
              <a:gd name="connsiteX3" fmla="*/ 2340001 w 3344401"/>
              <a:gd name="connsiteY3" fmla="*/ 2044782 h 2045379"/>
              <a:gd name="connsiteX4" fmla="*/ 2340001 w 3344401"/>
              <a:gd name="connsiteY4" fmla="*/ 2045379 h 2045379"/>
              <a:gd name="connsiteX5" fmla="*/ 0 w 3344401"/>
              <a:gd name="connsiteY5" fmla="*/ 2045379 h 204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045379">
                <a:moveTo>
                  <a:pt x="0" y="0"/>
                </a:moveTo>
                <a:lnTo>
                  <a:pt x="3344401" y="0"/>
                </a:lnTo>
                <a:lnTo>
                  <a:pt x="3344401" y="1464892"/>
                </a:lnTo>
                <a:lnTo>
                  <a:pt x="2340001" y="2044782"/>
                </a:lnTo>
                <a:lnTo>
                  <a:pt x="2340001" y="2045379"/>
                </a:lnTo>
                <a:lnTo>
                  <a:pt x="0" y="20453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A115726F-ED72-46BD-B91D-B6D63229902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23800" y="4252177"/>
            <a:ext cx="3344401" cy="20268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D48F55B-6F5F-4C87-BE5C-3B701C34BE6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984200" y="1990799"/>
            <a:ext cx="3344401" cy="2045379"/>
          </a:xfrm>
          <a:custGeom>
            <a:avLst/>
            <a:gdLst>
              <a:gd name="connsiteX0" fmla="*/ 0 w 3344401"/>
              <a:gd name="connsiteY0" fmla="*/ 0 h 2045379"/>
              <a:gd name="connsiteX1" fmla="*/ 3344401 w 3344401"/>
              <a:gd name="connsiteY1" fmla="*/ 0 h 2045379"/>
              <a:gd name="connsiteX2" fmla="*/ 3344401 w 3344401"/>
              <a:gd name="connsiteY2" fmla="*/ 1464892 h 2045379"/>
              <a:gd name="connsiteX3" fmla="*/ 2340001 w 3344401"/>
              <a:gd name="connsiteY3" fmla="*/ 2044782 h 2045379"/>
              <a:gd name="connsiteX4" fmla="*/ 2340001 w 3344401"/>
              <a:gd name="connsiteY4" fmla="*/ 2045379 h 2045379"/>
              <a:gd name="connsiteX5" fmla="*/ 0 w 3344401"/>
              <a:gd name="connsiteY5" fmla="*/ 2045379 h 204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1" h="2045379">
                <a:moveTo>
                  <a:pt x="0" y="0"/>
                </a:moveTo>
                <a:lnTo>
                  <a:pt x="3344401" y="0"/>
                </a:lnTo>
                <a:lnTo>
                  <a:pt x="3344401" y="1464892"/>
                </a:lnTo>
                <a:lnTo>
                  <a:pt x="2340001" y="2044782"/>
                </a:lnTo>
                <a:lnTo>
                  <a:pt x="2340001" y="2045379"/>
                </a:lnTo>
                <a:lnTo>
                  <a:pt x="0" y="20453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AC001A76-C50E-43BC-8FA0-9499AD6E110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984200" y="4252177"/>
            <a:ext cx="3344401" cy="20268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B5A760-E133-49BB-B090-FA805DD22A5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R47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82AB09C-9CF8-418E-8B74-F13E5DD0F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8273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39B784-BE86-423A-ABF4-F1CACBA4E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CE54E22-0CCC-4F2D-8473-E911A0417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B81828-23B7-4C7F-8660-6C7C768B7EB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5401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133A7EB-237F-42ED-A7F4-4F1C99C89EC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399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4676833"/>
            <a:ext cx="2451600" cy="16064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91" name="Text Placeholder 6">
            <a:extLst>
              <a:ext uri="{FF2B5EF4-FFF2-40B4-BE49-F238E27FC236}">
                <a16:creationId xmlns:a16="http://schemas.microsoft.com/office/drawing/2014/main" id="{F7119DD6-CD3A-4A68-AB47-18E55F4A08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3398" y="4024988"/>
            <a:ext cx="2451602" cy="649148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Text Placeholder 3">
            <a:extLst>
              <a:ext uri="{FF2B5EF4-FFF2-40B4-BE49-F238E27FC236}">
                <a16:creationId xmlns:a16="http://schemas.microsoft.com/office/drawing/2014/main" id="{BEB5F3F1-FD97-4109-A555-B82C756427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3D4EFAC3-B3CA-4150-AA4D-9CBE4BF491E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1"/>
            <a:ext cx="6904801" cy="907776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FEA472C-4D47-46BD-97D5-775ABD287D6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1343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8EC2995-FB20-465C-BFE2-5AC272CE8D0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9287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789E51E-87B6-49DF-8644-171D3343BF3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67230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6" name="Text Placeholder 6">
            <a:extLst>
              <a:ext uri="{FF2B5EF4-FFF2-40B4-BE49-F238E27FC236}">
                <a16:creationId xmlns:a16="http://schemas.microsoft.com/office/drawing/2014/main" id="{F6B27E49-4C4C-43A5-B000-71093EFF6FA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1342" y="4024988"/>
            <a:ext cx="2451602" cy="649148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">
            <a:extLst>
              <a:ext uri="{FF2B5EF4-FFF2-40B4-BE49-F238E27FC236}">
                <a16:creationId xmlns:a16="http://schemas.microsoft.com/office/drawing/2014/main" id="{4CF7BC18-237D-4C17-9348-AD4BBB954AE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99286" y="4024988"/>
            <a:ext cx="2451602" cy="649148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6">
            <a:extLst>
              <a:ext uri="{FF2B5EF4-FFF2-40B4-BE49-F238E27FC236}">
                <a16:creationId xmlns:a16="http://schemas.microsoft.com/office/drawing/2014/main" id="{95A44B6C-8F29-4044-995F-D85FFD82AEF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67229" y="4024988"/>
            <a:ext cx="2451602" cy="649148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">
            <a:extLst>
              <a:ext uri="{FF2B5EF4-FFF2-40B4-BE49-F238E27FC236}">
                <a16:creationId xmlns:a16="http://schemas.microsoft.com/office/drawing/2014/main" id="{FAA533EE-3D19-4D49-AD65-5F9C5ADC3F0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531344" y="4676833"/>
            <a:ext cx="2451600" cy="16064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0" name="Text Placeholder 6">
            <a:extLst>
              <a:ext uri="{FF2B5EF4-FFF2-40B4-BE49-F238E27FC236}">
                <a16:creationId xmlns:a16="http://schemas.microsoft.com/office/drawing/2014/main" id="{E51A77C7-09A0-4630-9644-5AC5352BBD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99288" y="4676833"/>
            <a:ext cx="2451600" cy="16064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1" name="Text Placeholder 6">
            <a:extLst>
              <a:ext uri="{FF2B5EF4-FFF2-40B4-BE49-F238E27FC236}">
                <a16:creationId xmlns:a16="http://schemas.microsoft.com/office/drawing/2014/main" id="{0CAF44BD-A4AD-4E6E-AD13-3D3810C028E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867231" y="4676833"/>
            <a:ext cx="2451600" cy="16064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D8D78B-A68F-48E3-99D2-751E5B83630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R48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A13006-269A-4CC1-9518-360240F6C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13923"/>
      </p:ext>
    </p:extLst>
  </p:cSld>
  <p:clrMapOvr>
    <a:masterClrMapping/>
  </p:clrMapOvr>
  <p:hf hdr="0" dt="0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96AFD1B-B717-45B7-B18B-8693899469D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399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4240313"/>
            <a:ext cx="2451600" cy="204301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2" name="Text Placeholder 3">
            <a:extLst>
              <a:ext uri="{FF2B5EF4-FFF2-40B4-BE49-F238E27FC236}">
                <a16:creationId xmlns:a16="http://schemas.microsoft.com/office/drawing/2014/main" id="{BEB5F3F1-FD97-4109-A555-B82C756427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3D4EFAC3-B3CA-4150-AA4D-9CBE4BF491E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1"/>
            <a:ext cx="6904801" cy="907776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58929A6-E0F6-484D-936C-326166F15F0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1343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0E5A633-115A-4EFB-A515-88199D244EA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9287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7F5D48E-3462-4F17-8B2E-F94754CD289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67230" y="19908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9" name="Text Placeholder 6">
            <a:extLst>
              <a:ext uri="{FF2B5EF4-FFF2-40B4-BE49-F238E27FC236}">
                <a16:creationId xmlns:a16="http://schemas.microsoft.com/office/drawing/2014/main" id="{FAA533EE-3D19-4D49-AD65-5F9C5ADC3F0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531344" y="4240313"/>
            <a:ext cx="2451600" cy="204301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0" name="Text Placeholder 6">
            <a:extLst>
              <a:ext uri="{FF2B5EF4-FFF2-40B4-BE49-F238E27FC236}">
                <a16:creationId xmlns:a16="http://schemas.microsoft.com/office/drawing/2014/main" id="{E51A77C7-09A0-4630-9644-5AC5352BBD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99288" y="4240313"/>
            <a:ext cx="2451600" cy="204301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1" name="Text Placeholder 6">
            <a:extLst>
              <a:ext uri="{FF2B5EF4-FFF2-40B4-BE49-F238E27FC236}">
                <a16:creationId xmlns:a16="http://schemas.microsoft.com/office/drawing/2014/main" id="{0CAF44BD-A4AD-4E6E-AD13-3D3810C028E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867231" y="4240313"/>
            <a:ext cx="2451600" cy="204301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423D5-20E4-4DF0-A909-331C78FCC05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R49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A53FDA8-E8CA-492F-9ED2-09CD0CEAB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63957"/>
      </p:ext>
    </p:extLst>
  </p:cSld>
  <p:clrMapOvr>
    <a:masterClrMapping/>
  </p:clrMapOvr>
  <p:hf hdr="0" dt="0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DFF1141-4BFE-465D-86AC-4CA6C8AF61D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399" y="8640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3117600"/>
            <a:ext cx="2451600" cy="31657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2" name="Text Placeholder 3">
            <a:extLst>
              <a:ext uri="{FF2B5EF4-FFF2-40B4-BE49-F238E27FC236}">
                <a16:creationId xmlns:a16="http://schemas.microsoft.com/office/drawing/2014/main" id="{BEB5F3F1-FD97-4109-A555-B82C756427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6525DDD-3D39-428F-B7D1-B9A74A540FD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1343" y="8640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AF82639-F44C-4E24-B091-B502CDB00DF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9287" y="8640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9837758-B07F-4691-81EB-03B3043E73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67230" y="864000"/>
            <a:ext cx="2451601" cy="2033513"/>
          </a:xfrm>
          <a:custGeom>
            <a:avLst/>
            <a:gdLst>
              <a:gd name="connsiteX0" fmla="*/ 0 w 2451601"/>
              <a:gd name="connsiteY0" fmla="*/ 0 h 2033513"/>
              <a:gd name="connsiteX1" fmla="*/ 2451601 w 2451601"/>
              <a:gd name="connsiteY1" fmla="*/ 0 h 2033513"/>
              <a:gd name="connsiteX2" fmla="*/ 2451601 w 2451601"/>
              <a:gd name="connsiteY2" fmla="*/ 1609071 h 2033513"/>
              <a:gd name="connsiteX3" fmla="*/ 1717201 w 2451601"/>
              <a:gd name="connsiteY3" fmla="*/ 2033076 h 2033513"/>
              <a:gd name="connsiteX4" fmla="*/ 1717201 w 2451601"/>
              <a:gd name="connsiteY4" fmla="*/ 2033513 h 2033513"/>
              <a:gd name="connsiteX5" fmla="*/ 0 w 2451601"/>
              <a:gd name="connsiteY5" fmla="*/ 2033513 h 2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601" h="2033513">
                <a:moveTo>
                  <a:pt x="0" y="0"/>
                </a:moveTo>
                <a:lnTo>
                  <a:pt x="2451601" y="0"/>
                </a:lnTo>
                <a:lnTo>
                  <a:pt x="2451601" y="1609071"/>
                </a:lnTo>
                <a:lnTo>
                  <a:pt x="1717201" y="2033076"/>
                </a:lnTo>
                <a:lnTo>
                  <a:pt x="1717201" y="2033513"/>
                </a:lnTo>
                <a:lnTo>
                  <a:pt x="0" y="203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9" name="Text Placeholder 6">
            <a:extLst>
              <a:ext uri="{FF2B5EF4-FFF2-40B4-BE49-F238E27FC236}">
                <a16:creationId xmlns:a16="http://schemas.microsoft.com/office/drawing/2014/main" id="{FAA533EE-3D19-4D49-AD65-5F9C5ADC3F0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531344" y="3117600"/>
            <a:ext cx="2451600" cy="31657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0" name="Text Placeholder 6">
            <a:extLst>
              <a:ext uri="{FF2B5EF4-FFF2-40B4-BE49-F238E27FC236}">
                <a16:creationId xmlns:a16="http://schemas.microsoft.com/office/drawing/2014/main" id="{E51A77C7-09A0-4630-9644-5AC5352BBD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99288" y="3117600"/>
            <a:ext cx="2451600" cy="31657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1" name="Text Placeholder 6">
            <a:extLst>
              <a:ext uri="{FF2B5EF4-FFF2-40B4-BE49-F238E27FC236}">
                <a16:creationId xmlns:a16="http://schemas.microsoft.com/office/drawing/2014/main" id="{0CAF44BD-A4AD-4E6E-AD13-3D3810C028E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867231" y="3117600"/>
            <a:ext cx="2451600" cy="316572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226F9-A939-43AF-9273-AB7F80B93A5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R50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2CA247E-C4FA-447A-B039-09A1CDA2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96385"/>
      </p:ext>
    </p:extLst>
  </p:cSld>
  <p:clrMapOvr>
    <a:masterClrMapping/>
  </p:clrMapOvr>
  <p:hf hdr="0" dt="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E89DE59-BEC9-4C39-9340-11B944E901C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4000"/>
            <a:ext cx="3344400" cy="2599199"/>
          </a:xfrm>
          <a:custGeom>
            <a:avLst/>
            <a:gdLst>
              <a:gd name="connsiteX0" fmla="*/ 0 w 3344400"/>
              <a:gd name="connsiteY0" fmla="*/ 0 h 2599199"/>
              <a:gd name="connsiteX1" fmla="*/ 3344400 w 3344400"/>
              <a:gd name="connsiteY1" fmla="*/ 0 h 2599199"/>
              <a:gd name="connsiteX2" fmla="*/ 3344400 w 3344400"/>
              <a:gd name="connsiteY2" fmla="*/ 2018712 h 2599199"/>
              <a:gd name="connsiteX3" fmla="*/ 2340000 w 3344400"/>
              <a:gd name="connsiteY3" fmla="*/ 2598602 h 2599199"/>
              <a:gd name="connsiteX4" fmla="*/ 2340000 w 3344400"/>
              <a:gd name="connsiteY4" fmla="*/ 2599199 h 2599199"/>
              <a:gd name="connsiteX5" fmla="*/ 0 w 3344400"/>
              <a:gd name="connsiteY5" fmla="*/ 2599199 h 25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9199">
                <a:moveTo>
                  <a:pt x="0" y="0"/>
                </a:moveTo>
                <a:lnTo>
                  <a:pt x="3344400" y="0"/>
                </a:lnTo>
                <a:lnTo>
                  <a:pt x="3344400" y="2018712"/>
                </a:lnTo>
                <a:lnTo>
                  <a:pt x="2340000" y="2598602"/>
                </a:lnTo>
                <a:lnTo>
                  <a:pt x="2340000" y="2599199"/>
                </a:lnTo>
                <a:lnTo>
                  <a:pt x="0" y="25991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9" name="Text Placeholder 6">
            <a:extLst>
              <a:ext uri="{FF2B5EF4-FFF2-40B4-BE49-F238E27FC236}">
                <a16:creationId xmlns:a16="http://schemas.microsoft.com/office/drawing/2014/main" id="{7EA60BB3-525F-44FD-BE60-C6C95D7C68F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19667" y="3682800"/>
            <a:ext cx="3348533" cy="2599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1" name="Text Placeholder 6">
            <a:extLst>
              <a:ext uri="{FF2B5EF4-FFF2-40B4-BE49-F238E27FC236}">
                <a16:creationId xmlns:a16="http://schemas.microsoft.com/office/drawing/2014/main" id="{DD4B0CCC-4189-4CC2-A525-8D6D37016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0"/>
            <a:ext cx="3340269" cy="5421385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9320E25-BFD4-43B9-B204-E1B93F9857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DA7DFC5-47E5-488C-B2E2-DC28930750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84200" y="864000"/>
            <a:ext cx="3344400" cy="2599199"/>
          </a:xfrm>
          <a:custGeom>
            <a:avLst/>
            <a:gdLst>
              <a:gd name="connsiteX0" fmla="*/ 0 w 3344400"/>
              <a:gd name="connsiteY0" fmla="*/ 0 h 2599199"/>
              <a:gd name="connsiteX1" fmla="*/ 3344400 w 3344400"/>
              <a:gd name="connsiteY1" fmla="*/ 0 h 2599199"/>
              <a:gd name="connsiteX2" fmla="*/ 3344400 w 3344400"/>
              <a:gd name="connsiteY2" fmla="*/ 2018712 h 2599199"/>
              <a:gd name="connsiteX3" fmla="*/ 2340000 w 3344400"/>
              <a:gd name="connsiteY3" fmla="*/ 2598602 h 2599199"/>
              <a:gd name="connsiteX4" fmla="*/ 2340000 w 3344400"/>
              <a:gd name="connsiteY4" fmla="*/ 2599199 h 2599199"/>
              <a:gd name="connsiteX5" fmla="*/ 0 w 3344400"/>
              <a:gd name="connsiteY5" fmla="*/ 2599199 h 25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9199">
                <a:moveTo>
                  <a:pt x="0" y="0"/>
                </a:moveTo>
                <a:lnTo>
                  <a:pt x="3344400" y="0"/>
                </a:lnTo>
                <a:lnTo>
                  <a:pt x="3344400" y="2018712"/>
                </a:lnTo>
                <a:lnTo>
                  <a:pt x="2340000" y="2598602"/>
                </a:lnTo>
                <a:lnTo>
                  <a:pt x="2340000" y="2599199"/>
                </a:lnTo>
                <a:lnTo>
                  <a:pt x="0" y="25991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E1E4151B-22F4-4768-B437-ECD945AC0AE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980067" y="3682800"/>
            <a:ext cx="3348533" cy="2599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C7118D-6C6F-4285-8499-48A94C6AC46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R51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8E8372C-1290-471A-841D-310643ABC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9364"/>
      </p:ext>
    </p:extLst>
  </p:cSld>
  <p:clrMapOvr>
    <a:masterClrMapping/>
  </p:clrMapOvr>
  <p:hf hdr="0" dt="0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67403A1-BE75-4475-BA62-DC6067B8207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0615"/>
            <a:ext cx="3344400" cy="2598985"/>
          </a:xfrm>
          <a:custGeom>
            <a:avLst/>
            <a:gdLst>
              <a:gd name="connsiteX0" fmla="*/ 0 w 3344400"/>
              <a:gd name="connsiteY0" fmla="*/ 0 h 2598985"/>
              <a:gd name="connsiteX1" fmla="*/ 3344400 w 3344400"/>
              <a:gd name="connsiteY1" fmla="*/ 0 h 2598985"/>
              <a:gd name="connsiteX2" fmla="*/ 3344400 w 3344400"/>
              <a:gd name="connsiteY2" fmla="*/ 2018498 h 2598985"/>
              <a:gd name="connsiteX3" fmla="*/ 2340000 w 3344400"/>
              <a:gd name="connsiteY3" fmla="*/ 2598388 h 2598985"/>
              <a:gd name="connsiteX4" fmla="*/ 2340000 w 3344400"/>
              <a:gd name="connsiteY4" fmla="*/ 2598985 h 2598985"/>
              <a:gd name="connsiteX5" fmla="*/ 0 w 33444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8985">
                <a:moveTo>
                  <a:pt x="0" y="0"/>
                </a:moveTo>
                <a:lnTo>
                  <a:pt x="3344400" y="0"/>
                </a:lnTo>
                <a:lnTo>
                  <a:pt x="3344400" y="2018498"/>
                </a:lnTo>
                <a:lnTo>
                  <a:pt x="2340000" y="2598388"/>
                </a:lnTo>
                <a:lnTo>
                  <a:pt x="23400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4297DD-6EF7-43A3-9753-A27D27918B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AD3F1E2-3591-47EF-8500-E7F6ED860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984200" y="860615"/>
            <a:ext cx="3344400" cy="2598985"/>
          </a:xfrm>
          <a:custGeom>
            <a:avLst/>
            <a:gdLst>
              <a:gd name="connsiteX0" fmla="*/ 0 w 3344400"/>
              <a:gd name="connsiteY0" fmla="*/ 0 h 2598985"/>
              <a:gd name="connsiteX1" fmla="*/ 3344400 w 3344400"/>
              <a:gd name="connsiteY1" fmla="*/ 0 h 2598985"/>
              <a:gd name="connsiteX2" fmla="*/ 3344400 w 3344400"/>
              <a:gd name="connsiteY2" fmla="*/ 2018498 h 2598985"/>
              <a:gd name="connsiteX3" fmla="*/ 2340000 w 3344400"/>
              <a:gd name="connsiteY3" fmla="*/ 2598388 h 2598985"/>
              <a:gd name="connsiteX4" fmla="*/ 2340000 w 3344400"/>
              <a:gd name="connsiteY4" fmla="*/ 2598985 h 2598985"/>
              <a:gd name="connsiteX5" fmla="*/ 0 w 33444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8985">
                <a:moveTo>
                  <a:pt x="0" y="0"/>
                </a:moveTo>
                <a:lnTo>
                  <a:pt x="3344400" y="0"/>
                </a:lnTo>
                <a:lnTo>
                  <a:pt x="3344400" y="2018498"/>
                </a:lnTo>
                <a:lnTo>
                  <a:pt x="2340000" y="2598388"/>
                </a:lnTo>
                <a:lnTo>
                  <a:pt x="23400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726182F-9223-4B32-923F-5E728DCD79C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23800" y="3686400"/>
            <a:ext cx="3344400" cy="2598985"/>
          </a:xfrm>
          <a:custGeom>
            <a:avLst/>
            <a:gdLst>
              <a:gd name="connsiteX0" fmla="*/ 0 w 3344400"/>
              <a:gd name="connsiteY0" fmla="*/ 0 h 2598985"/>
              <a:gd name="connsiteX1" fmla="*/ 3344400 w 3344400"/>
              <a:gd name="connsiteY1" fmla="*/ 0 h 2598985"/>
              <a:gd name="connsiteX2" fmla="*/ 3344400 w 3344400"/>
              <a:gd name="connsiteY2" fmla="*/ 2018498 h 2598985"/>
              <a:gd name="connsiteX3" fmla="*/ 2340000 w 3344400"/>
              <a:gd name="connsiteY3" fmla="*/ 2598388 h 2598985"/>
              <a:gd name="connsiteX4" fmla="*/ 2340000 w 3344400"/>
              <a:gd name="connsiteY4" fmla="*/ 2598985 h 2598985"/>
              <a:gd name="connsiteX5" fmla="*/ 0 w 33444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8985">
                <a:moveTo>
                  <a:pt x="0" y="0"/>
                </a:moveTo>
                <a:lnTo>
                  <a:pt x="3344400" y="0"/>
                </a:lnTo>
                <a:lnTo>
                  <a:pt x="3344400" y="2018498"/>
                </a:lnTo>
                <a:lnTo>
                  <a:pt x="2340000" y="2598388"/>
                </a:lnTo>
                <a:lnTo>
                  <a:pt x="23400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ACD88A3-B3A8-491E-90F7-D17741C4357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84200" y="3686400"/>
            <a:ext cx="3344400" cy="2598985"/>
          </a:xfrm>
          <a:custGeom>
            <a:avLst/>
            <a:gdLst>
              <a:gd name="connsiteX0" fmla="*/ 0 w 3344400"/>
              <a:gd name="connsiteY0" fmla="*/ 0 h 2598985"/>
              <a:gd name="connsiteX1" fmla="*/ 3344400 w 3344400"/>
              <a:gd name="connsiteY1" fmla="*/ 0 h 2598985"/>
              <a:gd name="connsiteX2" fmla="*/ 3344400 w 3344400"/>
              <a:gd name="connsiteY2" fmla="*/ 2018498 h 2598985"/>
              <a:gd name="connsiteX3" fmla="*/ 2340000 w 3344400"/>
              <a:gd name="connsiteY3" fmla="*/ 2598388 h 2598985"/>
              <a:gd name="connsiteX4" fmla="*/ 2340000 w 3344400"/>
              <a:gd name="connsiteY4" fmla="*/ 2598985 h 2598985"/>
              <a:gd name="connsiteX5" fmla="*/ 0 w 33444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8985">
                <a:moveTo>
                  <a:pt x="0" y="0"/>
                </a:moveTo>
                <a:lnTo>
                  <a:pt x="3344400" y="0"/>
                </a:lnTo>
                <a:lnTo>
                  <a:pt x="3344400" y="2018498"/>
                </a:lnTo>
                <a:lnTo>
                  <a:pt x="2340000" y="2598388"/>
                </a:lnTo>
                <a:lnTo>
                  <a:pt x="23400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F611090A-F6FE-45F2-9D1E-994D40929F8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3399" y="864000"/>
            <a:ext cx="3340269" cy="5421385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BA990-4AA3-4EE0-8664-84F1422BE49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R52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7DD5CE1-B4D0-4BF5-AD8B-E22847B8C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7782"/>
      </p:ext>
    </p:extLst>
  </p:cSld>
  <p:clrMapOvr>
    <a:masterClrMapping/>
  </p:clrMapOvr>
  <p:hf hdr="0" dt="0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Innovations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96371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0568668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945917D-1098-47EA-9836-1842FA9541E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3999"/>
            <a:ext cx="3344400" cy="2811815"/>
          </a:xfrm>
          <a:custGeom>
            <a:avLst/>
            <a:gdLst>
              <a:gd name="connsiteX0" fmla="*/ 0 w 3344400"/>
              <a:gd name="connsiteY0" fmla="*/ 0 h 2811815"/>
              <a:gd name="connsiteX1" fmla="*/ 3344400 w 3344400"/>
              <a:gd name="connsiteY1" fmla="*/ 0 h 2811815"/>
              <a:gd name="connsiteX2" fmla="*/ 3344400 w 3344400"/>
              <a:gd name="connsiteY2" fmla="*/ 2231328 h 2811815"/>
              <a:gd name="connsiteX3" fmla="*/ 2340000 w 3344400"/>
              <a:gd name="connsiteY3" fmla="*/ 2811218 h 2811815"/>
              <a:gd name="connsiteX4" fmla="*/ 2340000 w 3344400"/>
              <a:gd name="connsiteY4" fmla="*/ 2811815 h 2811815"/>
              <a:gd name="connsiteX5" fmla="*/ 0 w 3344400"/>
              <a:gd name="connsiteY5" fmla="*/ 2811815 h 28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811815">
                <a:moveTo>
                  <a:pt x="0" y="0"/>
                </a:moveTo>
                <a:lnTo>
                  <a:pt x="3344400" y="0"/>
                </a:lnTo>
                <a:lnTo>
                  <a:pt x="3344400" y="2231328"/>
                </a:lnTo>
                <a:lnTo>
                  <a:pt x="2340000" y="2811218"/>
                </a:lnTo>
                <a:lnTo>
                  <a:pt x="2340000" y="2811815"/>
                </a:lnTo>
                <a:lnTo>
                  <a:pt x="0" y="28118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9" name="Text Placeholder 6">
            <a:extLst>
              <a:ext uri="{FF2B5EF4-FFF2-40B4-BE49-F238E27FC236}">
                <a16:creationId xmlns:a16="http://schemas.microsoft.com/office/drawing/2014/main" id="{7EA60BB3-525F-44FD-BE60-C6C95D7C68F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23801" y="4241016"/>
            <a:ext cx="3344400" cy="204437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92" name="Text Placeholder 6">
            <a:extLst>
              <a:ext uri="{FF2B5EF4-FFF2-40B4-BE49-F238E27FC236}">
                <a16:creationId xmlns:a16="http://schemas.microsoft.com/office/drawing/2014/main" id="{F183ED68-FA15-4793-9B99-A245DFC0405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23801" y="3682800"/>
            <a:ext cx="3344400" cy="561600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53ADD1-1570-4A56-AD48-79C355FA8B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6" y="6498000"/>
            <a:ext cx="3512336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83D5A58-5057-4B33-96B4-88F6A89BCFF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84201" y="863999"/>
            <a:ext cx="3344400" cy="2811815"/>
          </a:xfrm>
          <a:custGeom>
            <a:avLst/>
            <a:gdLst>
              <a:gd name="connsiteX0" fmla="*/ 0 w 3344400"/>
              <a:gd name="connsiteY0" fmla="*/ 0 h 2811815"/>
              <a:gd name="connsiteX1" fmla="*/ 3344400 w 3344400"/>
              <a:gd name="connsiteY1" fmla="*/ 0 h 2811815"/>
              <a:gd name="connsiteX2" fmla="*/ 3344400 w 3344400"/>
              <a:gd name="connsiteY2" fmla="*/ 2231328 h 2811815"/>
              <a:gd name="connsiteX3" fmla="*/ 2340000 w 3344400"/>
              <a:gd name="connsiteY3" fmla="*/ 2811218 h 2811815"/>
              <a:gd name="connsiteX4" fmla="*/ 2340000 w 3344400"/>
              <a:gd name="connsiteY4" fmla="*/ 2811815 h 2811815"/>
              <a:gd name="connsiteX5" fmla="*/ 0 w 3344400"/>
              <a:gd name="connsiteY5" fmla="*/ 2811815 h 28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811815">
                <a:moveTo>
                  <a:pt x="0" y="0"/>
                </a:moveTo>
                <a:lnTo>
                  <a:pt x="3344400" y="0"/>
                </a:lnTo>
                <a:lnTo>
                  <a:pt x="3344400" y="2231328"/>
                </a:lnTo>
                <a:lnTo>
                  <a:pt x="2340000" y="2811218"/>
                </a:lnTo>
                <a:lnTo>
                  <a:pt x="2340000" y="2811815"/>
                </a:lnTo>
                <a:lnTo>
                  <a:pt x="0" y="28118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6DBCFA38-2DB9-4A6A-A466-B40FADAA4AB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84201" y="3682800"/>
            <a:ext cx="3344400" cy="561600"/>
          </a:xfrm>
        </p:spPr>
        <p:txBody>
          <a:bodyPr lIns="0" tIns="108000" rIns="0" bIns="108000" anchor="ctr">
            <a:noAutofit/>
          </a:bodyPr>
          <a:lstStyle>
            <a:lvl1pPr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42189AC3-A152-4751-AEEA-FEB0D037753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84201" y="4241016"/>
            <a:ext cx="3344400" cy="204437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AE2B0-70A4-4DEA-9275-2F0F69200AB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R53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A60A5-BF1D-43C2-A3C4-4678BCB0905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1189224" y="144000"/>
            <a:ext cx="576000" cy="5760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  <p:sp>
        <p:nvSpPr>
          <p:cNvPr id="265" name="Text Placeholder 136">
            <a:extLst>
              <a:ext uri="{FF2B5EF4-FFF2-40B4-BE49-F238E27FC236}">
                <a16:creationId xmlns:a16="http://schemas.microsoft.com/office/drawing/2014/main" id="{0EDA966F-EFC1-4A5E-945A-61E20C0B1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863999"/>
            <a:ext cx="3344863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Spotted Month Year, Country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E1600-9847-498B-A3EC-38D713D4DDD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63399" y="1209600"/>
            <a:ext cx="3344400" cy="5075786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E7165-6B7B-4760-BDBE-EE0ED5F2B8BF}"/>
              </a:ext>
            </a:extLst>
          </p:cNvPr>
          <p:cNvSpPr txBox="1"/>
          <p:nvPr userDrawn="1"/>
        </p:nvSpPr>
        <p:spPr>
          <a:xfrm>
            <a:off x="4423801" y="6498000"/>
            <a:ext cx="2191603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358775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sz="1400"/>
            </a:lvl2pPr>
            <a:lvl3pPr marL="447675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70000"/>
              <a:buFontTx/>
              <a:buBlip>
                <a:blip r:embed="rId3"/>
              </a:buBlip>
              <a:defRPr sz="1200"/>
            </a:lvl3pPr>
            <a:lvl4pPr marL="538163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80000"/>
              <a:buFontTx/>
              <a:buBlip>
                <a:blip r:embed="rId4"/>
              </a:buBlip>
              <a:defRPr sz="1200"/>
            </a:lvl4pPr>
            <a:lvl5pPr marL="627063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70000"/>
              <a:buFontTx/>
              <a:buBlip>
                <a:blip r:embed="rId5"/>
              </a:buBlip>
              <a:defRPr sz="12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STAR megatrends in evidence: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2379419-85A2-4C79-A56E-14A1CA7A835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724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67" name="Picture Placeholder 8">
            <a:extLst>
              <a:ext uri="{FF2B5EF4-FFF2-40B4-BE49-F238E27FC236}">
                <a16:creationId xmlns:a16="http://schemas.microsoft.com/office/drawing/2014/main" id="{1B439112-E1E0-4BF9-873C-42DCB077598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192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68" name="Picture Placeholder 8">
            <a:extLst>
              <a:ext uri="{FF2B5EF4-FFF2-40B4-BE49-F238E27FC236}">
                <a16:creationId xmlns:a16="http://schemas.microsoft.com/office/drawing/2014/main" id="{682D1072-73A8-4046-BADC-3FEB27C36B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660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69" name="Picture Placeholder 8">
            <a:extLst>
              <a:ext uri="{FF2B5EF4-FFF2-40B4-BE49-F238E27FC236}">
                <a16:creationId xmlns:a16="http://schemas.microsoft.com/office/drawing/2014/main" id="{43A6CC5F-6A41-4BBA-9908-711B93A72D1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128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DD99C1DB-EE7C-4BD3-BB6E-FD85B5641C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6089"/>
      </p:ext>
    </p:extLst>
  </p:cSld>
  <p:clrMapOvr>
    <a:masterClrMapping/>
  </p:clrMapOvr>
  <p:hf hdr="0" dt="0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827B107-8FCD-466C-B6D8-C0563EE051E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3999"/>
            <a:ext cx="3344400" cy="2606187"/>
          </a:xfrm>
          <a:custGeom>
            <a:avLst/>
            <a:gdLst>
              <a:gd name="connsiteX0" fmla="*/ 0 w 3344400"/>
              <a:gd name="connsiteY0" fmla="*/ 0 h 2606187"/>
              <a:gd name="connsiteX1" fmla="*/ 3344400 w 3344400"/>
              <a:gd name="connsiteY1" fmla="*/ 0 h 2606187"/>
              <a:gd name="connsiteX2" fmla="*/ 3344400 w 3344400"/>
              <a:gd name="connsiteY2" fmla="*/ 2025700 h 2606187"/>
              <a:gd name="connsiteX3" fmla="*/ 2340000 w 3344400"/>
              <a:gd name="connsiteY3" fmla="*/ 2605590 h 2606187"/>
              <a:gd name="connsiteX4" fmla="*/ 2340000 w 3344400"/>
              <a:gd name="connsiteY4" fmla="*/ 2606187 h 2606187"/>
              <a:gd name="connsiteX5" fmla="*/ 0 w 3344400"/>
              <a:gd name="connsiteY5" fmla="*/ 2606187 h 26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606187">
                <a:moveTo>
                  <a:pt x="0" y="0"/>
                </a:moveTo>
                <a:lnTo>
                  <a:pt x="3344400" y="0"/>
                </a:lnTo>
                <a:lnTo>
                  <a:pt x="3344400" y="2025700"/>
                </a:lnTo>
                <a:lnTo>
                  <a:pt x="2340000" y="2605590"/>
                </a:lnTo>
                <a:lnTo>
                  <a:pt x="2340000" y="2606187"/>
                </a:lnTo>
                <a:lnTo>
                  <a:pt x="0" y="26061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9" name="Text Placeholder 6">
            <a:extLst>
              <a:ext uri="{FF2B5EF4-FFF2-40B4-BE49-F238E27FC236}">
                <a16:creationId xmlns:a16="http://schemas.microsoft.com/office/drawing/2014/main" id="{7EA60BB3-525F-44FD-BE60-C6C95D7C68F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23801" y="3686185"/>
            <a:ext cx="3344400" cy="259920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A11D05-313B-4400-9243-45B9B6038EF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84201" y="863999"/>
            <a:ext cx="3344400" cy="2606187"/>
          </a:xfrm>
          <a:custGeom>
            <a:avLst/>
            <a:gdLst>
              <a:gd name="connsiteX0" fmla="*/ 0 w 3344400"/>
              <a:gd name="connsiteY0" fmla="*/ 0 h 2606187"/>
              <a:gd name="connsiteX1" fmla="*/ 3344400 w 3344400"/>
              <a:gd name="connsiteY1" fmla="*/ 0 h 2606187"/>
              <a:gd name="connsiteX2" fmla="*/ 3344400 w 3344400"/>
              <a:gd name="connsiteY2" fmla="*/ 2025700 h 2606187"/>
              <a:gd name="connsiteX3" fmla="*/ 2340000 w 3344400"/>
              <a:gd name="connsiteY3" fmla="*/ 2605590 h 2606187"/>
              <a:gd name="connsiteX4" fmla="*/ 2340000 w 3344400"/>
              <a:gd name="connsiteY4" fmla="*/ 2606187 h 2606187"/>
              <a:gd name="connsiteX5" fmla="*/ 0 w 3344400"/>
              <a:gd name="connsiteY5" fmla="*/ 2606187 h 26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606187">
                <a:moveTo>
                  <a:pt x="0" y="0"/>
                </a:moveTo>
                <a:lnTo>
                  <a:pt x="3344400" y="0"/>
                </a:lnTo>
                <a:lnTo>
                  <a:pt x="3344400" y="2025700"/>
                </a:lnTo>
                <a:lnTo>
                  <a:pt x="2340000" y="2605590"/>
                </a:lnTo>
                <a:lnTo>
                  <a:pt x="2340000" y="2606187"/>
                </a:lnTo>
                <a:lnTo>
                  <a:pt x="0" y="26061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42189AC3-A152-4751-AEEA-FEB0D037753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84201" y="3686185"/>
            <a:ext cx="3344400" cy="259920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D256D-0C5F-465C-A007-A585CBD2C8C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R54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DBE5D4-EF5B-4716-A04B-C7C2FD7AA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0568668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A4792CA-2592-4EB9-BB05-5DBE50DEB6A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1189224" y="144000"/>
            <a:ext cx="576000" cy="5760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  <p:sp>
        <p:nvSpPr>
          <p:cNvPr id="15" name="Text Placeholder 136">
            <a:extLst>
              <a:ext uri="{FF2B5EF4-FFF2-40B4-BE49-F238E27FC236}">
                <a16:creationId xmlns:a16="http://schemas.microsoft.com/office/drawing/2014/main" id="{E9B7CE67-B85A-4C09-B5B1-204B9FA69E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863999"/>
            <a:ext cx="3344863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Spotted Month Year, Country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4D219EE-3518-4760-BA6D-85D248D33E3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63399" y="1209600"/>
            <a:ext cx="3344400" cy="5075786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31FDA0B-24F8-4346-9EBD-861BCF8195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6" y="6498000"/>
            <a:ext cx="3512336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28568B-8A08-4ED5-9B35-98C6F8F6A34E}"/>
              </a:ext>
            </a:extLst>
          </p:cNvPr>
          <p:cNvSpPr txBox="1"/>
          <p:nvPr userDrawn="1"/>
        </p:nvSpPr>
        <p:spPr>
          <a:xfrm>
            <a:off x="4423801" y="6498000"/>
            <a:ext cx="2191603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358775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sz="1400"/>
            </a:lvl2pPr>
            <a:lvl3pPr marL="447675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70000"/>
              <a:buFontTx/>
              <a:buBlip>
                <a:blip r:embed="rId3"/>
              </a:buBlip>
              <a:defRPr sz="1200"/>
            </a:lvl3pPr>
            <a:lvl4pPr marL="538163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80000"/>
              <a:buFontTx/>
              <a:buBlip>
                <a:blip r:embed="rId4"/>
              </a:buBlip>
              <a:defRPr sz="1200"/>
            </a:lvl4pPr>
            <a:lvl5pPr marL="627063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70000"/>
              <a:buFontTx/>
              <a:buBlip>
                <a:blip r:embed="rId5"/>
              </a:buBlip>
              <a:defRPr sz="12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STAR megatrends in evidence: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75D3C514-7A43-4C66-BC09-88CAE4B3D89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724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7A9E75E-FF2B-4BB4-AA85-142332A9454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192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0716060B-2BFE-43CC-BDB0-8C5251E3D84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660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1824D6B-DA93-47EF-8266-BA63C3654B0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128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EE7AED8-4015-499A-9CCF-46BD247870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1241"/>
      </p:ext>
    </p:extLst>
  </p:cSld>
  <p:clrMapOvr>
    <a:masterClrMapping/>
  </p:clrMapOvr>
  <p:hf hdr="0" dt="0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icture Placeholder 2">
            <a:extLst>
              <a:ext uri="{FF2B5EF4-FFF2-40B4-BE49-F238E27FC236}">
                <a16:creationId xmlns:a16="http://schemas.microsoft.com/office/drawing/2014/main" id="{B62FA678-8DCA-40E1-A92C-3EA51E3709D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23800" y="860615"/>
            <a:ext cx="3344400" cy="259898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6" name="Picture Placeholder 2">
            <a:extLst>
              <a:ext uri="{FF2B5EF4-FFF2-40B4-BE49-F238E27FC236}">
                <a16:creationId xmlns:a16="http://schemas.microsoft.com/office/drawing/2014/main" id="{5E06A64B-F7CC-43F1-8CFB-5F48EBF9172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984200" y="860615"/>
            <a:ext cx="3344400" cy="259898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7" name="Picture Placeholder 2">
            <a:extLst>
              <a:ext uri="{FF2B5EF4-FFF2-40B4-BE49-F238E27FC236}">
                <a16:creationId xmlns:a16="http://schemas.microsoft.com/office/drawing/2014/main" id="{B1E6A85E-F156-48F8-ABAC-553563FAD4E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23800" y="3686400"/>
            <a:ext cx="3344400" cy="259898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3DCA7A1-8FA0-455D-8892-E7BFC7B6A32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84200" y="3686400"/>
            <a:ext cx="3344400" cy="2598985"/>
          </a:xfrm>
          <a:custGeom>
            <a:avLst/>
            <a:gdLst>
              <a:gd name="connsiteX0" fmla="*/ 0 w 3344400"/>
              <a:gd name="connsiteY0" fmla="*/ 0 h 2598985"/>
              <a:gd name="connsiteX1" fmla="*/ 3344400 w 3344400"/>
              <a:gd name="connsiteY1" fmla="*/ 0 h 2598985"/>
              <a:gd name="connsiteX2" fmla="*/ 3344400 w 3344400"/>
              <a:gd name="connsiteY2" fmla="*/ 2080915 h 2598985"/>
              <a:gd name="connsiteX3" fmla="*/ 2448000 w 3344400"/>
              <a:gd name="connsiteY3" fmla="*/ 2598452 h 2598985"/>
              <a:gd name="connsiteX4" fmla="*/ 2448000 w 3344400"/>
              <a:gd name="connsiteY4" fmla="*/ 2598985 h 2598985"/>
              <a:gd name="connsiteX5" fmla="*/ 0 w 3344400"/>
              <a:gd name="connsiteY5" fmla="*/ 2598985 h 259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2598985">
                <a:moveTo>
                  <a:pt x="0" y="0"/>
                </a:moveTo>
                <a:lnTo>
                  <a:pt x="3344400" y="0"/>
                </a:lnTo>
                <a:lnTo>
                  <a:pt x="3344400" y="2080915"/>
                </a:lnTo>
                <a:lnTo>
                  <a:pt x="2448000" y="2598452"/>
                </a:lnTo>
                <a:lnTo>
                  <a:pt x="2448000" y="2598985"/>
                </a:lnTo>
                <a:lnTo>
                  <a:pt x="0" y="2598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62297-2D21-40A9-8760-72B4ECFB306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R55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E2171B-BE34-4A77-8F30-76AE36030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0568668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62A1368-8F6C-474A-81B0-6323C68AF98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1189224" y="144000"/>
            <a:ext cx="576000" cy="5760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  <p:sp>
        <p:nvSpPr>
          <p:cNvPr id="16" name="Text Placeholder 136">
            <a:extLst>
              <a:ext uri="{FF2B5EF4-FFF2-40B4-BE49-F238E27FC236}">
                <a16:creationId xmlns:a16="http://schemas.microsoft.com/office/drawing/2014/main" id="{B3F1CCCD-40C7-466A-8439-EBE675307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863999"/>
            <a:ext cx="3344863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Spotted Month Year, Country</a:t>
            </a:r>
            <a:endParaRPr lang="en-GB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98FE7B4-11CC-489F-B4AE-7C465E7979A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63399" y="1209600"/>
            <a:ext cx="3344400" cy="5075786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6E1DB54-A9A6-4309-92A6-18E06A8D8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6" y="6498000"/>
            <a:ext cx="3512336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1575D5-165C-4884-924B-DA43D285EB4D}"/>
              </a:ext>
            </a:extLst>
          </p:cNvPr>
          <p:cNvSpPr txBox="1"/>
          <p:nvPr userDrawn="1"/>
        </p:nvSpPr>
        <p:spPr>
          <a:xfrm>
            <a:off x="4423801" y="6498000"/>
            <a:ext cx="2191603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358775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sz="1400"/>
            </a:lvl2pPr>
            <a:lvl3pPr marL="447675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70000"/>
              <a:buFontTx/>
              <a:buBlip>
                <a:blip r:embed="rId3"/>
              </a:buBlip>
              <a:defRPr sz="1200"/>
            </a:lvl3pPr>
            <a:lvl4pPr marL="538163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80000"/>
              <a:buFontTx/>
              <a:buBlip>
                <a:blip r:embed="rId4"/>
              </a:buBlip>
              <a:defRPr sz="1200"/>
            </a:lvl4pPr>
            <a:lvl5pPr marL="627063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70000"/>
              <a:buFontTx/>
              <a:buBlip>
                <a:blip r:embed="rId5"/>
              </a:buBlip>
              <a:defRPr sz="12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STAR megatrends in evidence: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3282676-C552-45FA-BC0A-FB9FA7584B3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724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2C77FAB-C6E9-48DD-AEBB-BC7634D021C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192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CFEBE68-5A2C-4903-BD50-5EC604D3BEA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660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74A7C42B-7B63-4600-BE38-EAE3A8291A4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128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50DFB94B-F1A1-41F1-ABAF-B4167D7432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61522"/>
      </p:ext>
    </p:extLst>
  </p:cSld>
  <p:clrMapOvr>
    <a:masterClrMapping/>
  </p:clrMapOvr>
  <p:hf hdr="0" dt="0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C612815-5D8F-4FE3-B5D7-E1D1011B6F5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4363" y="864000"/>
            <a:ext cx="3344400" cy="5424488"/>
          </a:xfrm>
          <a:custGeom>
            <a:avLst/>
            <a:gdLst>
              <a:gd name="connsiteX0" fmla="*/ 0 w 3344400"/>
              <a:gd name="connsiteY0" fmla="*/ 0 h 5424488"/>
              <a:gd name="connsiteX1" fmla="*/ 3344400 w 3344400"/>
              <a:gd name="connsiteY1" fmla="*/ 0 h 5424488"/>
              <a:gd name="connsiteX2" fmla="*/ 3344400 w 3344400"/>
              <a:gd name="connsiteY2" fmla="*/ 4844000 h 5424488"/>
              <a:gd name="connsiteX3" fmla="*/ 2340000 w 3344400"/>
              <a:gd name="connsiteY3" fmla="*/ 5423891 h 5424488"/>
              <a:gd name="connsiteX4" fmla="*/ 2340000 w 3344400"/>
              <a:gd name="connsiteY4" fmla="*/ 5424488 h 5424488"/>
              <a:gd name="connsiteX5" fmla="*/ 0 w 3344400"/>
              <a:gd name="connsiteY5" fmla="*/ 5424488 h 54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400" h="5424488">
                <a:moveTo>
                  <a:pt x="0" y="0"/>
                </a:moveTo>
                <a:lnTo>
                  <a:pt x="3344400" y="0"/>
                </a:lnTo>
                <a:lnTo>
                  <a:pt x="3344400" y="4844000"/>
                </a:lnTo>
                <a:lnTo>
                  <a:pt x="2340000" y="5423891"/>
                </a:lnTo>
                <a:lnTo>
                  <a:pt x="2340000" y="5424488"/>
                </a:lnTo>
                <a:lnTo>
                  <a:pt x="0" y="5424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F3321F4-4AB7-45FF-AE98-5D6506DF6D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988331" y="864000"/>
            <a:ext cx="3340269" cy="5421385"/>
          </a:xfrm>
        </p:spPr>
        <p:txBody>
          <a:bodyPr lIns="0" tIns="0" rIns="0" bIns="0">
            <a:noAutofit/>
          </a:bodyPr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AC585-B1F8-4126-8B38-0515B042CE1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R56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1BA1D4-EA7F-4B10-924C-8B98E05FB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0568668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A0EA220-B26C-478C-B85C-7E8EE7D205F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1189224" y="144000"/>
            <a:ext cx="576000" cy="5760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  <p:sp>
        <p:nvSpPr>
          <p:cNvPr id="13" name="Text Placeholder 136">
            <a:extLst>
              <a:ext uri="{FF2B5EF4-FFF2-40B4-BE49-F238E27FC236}">
                <a16:creationId xmlns:a16="http://schemas.microsoft.com/office/drawing/2014/main" id="{95FEF853-4FC7-4D53-9022-A6AE4D1141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863999"/>
            <a:ext cx="3344863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Spotted Month Year, Country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6397-7AB2-4EDF-A0B0-248DA9A0F55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63399" y="1209600"/>
            <a:ext cx="3344400" cy="5075786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A828783-9AD3-45C5-BC56-CEFBE5F6B6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6" y="6498000"/>
            <a:ext cx="3512336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BD97C-EC71-42C8-A165-2DAEF9C63447}"/>
              </a:ext>
            </a:extLst>
          </p:cNvPr>
          <p:cNvSpPr txBox="1"/>
          <p:nvPr userDrawn="1"/>
        </p:nvSpPr>
        <p:spPr>
          <a:xfrm>
            <a:off x="4423801" y="6498000"/>
            <a:ext cx="2191603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358775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sz="1400"/>
            </a:lvl2pPr>
            <a:lvl3pPr marL="447675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70000"/>
              <a:buFontTx/>
              <a:buBlip>
                <a:blip r:embed="rId3"/>
              </a:buBlip>
              <a:defRPr sz="1200"/>
            </a:lvl3pPr>
            <a:lvl4pPr marL="538163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80000"/>
              <a:buFontTx/>
              <a:buBlip>
                <a:blip r:embed="rId4"/>
              </a:buBlip>
              <a:defRPr sz="1200"/>
            </a:lvl4pPr>
            <a:lvl5pPr marL="627063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70000"/>
              <a:buFontTx/>
              <a:buBlip>
                <a:blip r:embed="rId5"/>
              </a:buBlip>
              <a:defRPr sz="12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STAR megatrends in evidence: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213EB7CD-7F5C-4879-B484-8A38298057B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724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89744C7-BCAA-49C1-AB86-2FFEA55F17E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192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B6CAB740-7C9A-4F41-8AAC-EF028EA06CA4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660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CDE7B30-F839-414A-8BD1-025AD8305C74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28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3D3260F-16CB-44E0-8CC5-B2AD460190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03060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EE34E5-E246-491A-99AD-8EAD342D4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BA4C3E-3969-48CE-8A21-6AFB5668DF0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DC4433-E824-40FA-BD5F-47EB6667669B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548BDF-D33F-414F-9952-924611E61CD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3F4636-A2E2-47FA-9478-574295FE7C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7E154-5F37-439C-95EF-ABF4ABADB2D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7091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5C868F1-3F03-46B8-B9FB-FCDD38AB257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4363" y="860425"/>
            <a:ext cx="6904037" cy="5421313"/>
          </a:xfrm>
          <a:custGeom>
            <a:avLst/>
            <a:gdLst>
              <a:gd name="connsiteX0" fmla="*/ 0 w 6904037"/>
              <a:gd name="connsiteY0" fmla="*/ 0 h 5421313"/>
              <a:gd name="connsiteX1" fmla="*/ 6904037 w 6904037"/>
              <a:gd name="connsiteY1" fmla="*/ 0 h 5421313"/>
              <a:gd name="connsiteX2" fmla="*/ 6904037 w 6904037"/>
              <a:gd name="connsiteY2" fmla="*/ 4224967 h 5421313"/>
              <a:gd name="connsiteX3" fmla="*/ 4834037 w 6904037"/>
              <a:gd name="connsiteY3" fmla="*/ 5420081 h 5421313"/>
              <a:gd name="connsiteX4" fmla="*/ 4834037 w 6904037"/>
              <a:gd name="connsiteY4" fmla="*/ 5421313 h 5421313"/>
              <a:gd name="connsiteX5" fmla="*/ 0 w 6904037"/>
              <a:gd name="connsiteY5" fmla="*/ 5421313 h 542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4037" h="5421313">
                <a:moveTo>
                  <a:pt x="0" y="0"/>
                </a:moveTo>
                <a:lnTo>
                  <a:pt x="6904037" y="0"/>
                </a:lnTo>
                <a:lnTo>
                  <a:pt x="6904037" y="4224967"/>
                </a:lnTo>
                <a:lnTo>
                  <a:pt x="4834037" y="5420081"/>
                </a:lnTo>
                <a:lnTo>
                  <a:pt x="4834037" y="5421313"/>
                </a:lnTo>
                <a:lnTo>
                  <a:pt x="0" y="54213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A819F-E927-4BCA-B9C2-CA7E68B02D9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R57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9BE22-59AB-4632-9582-0296AD961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124" y="216000"/>
            <a:ext cx="10568668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721122-A70B-4D6C-8AC2-D3CF4D10999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1189224" y="144000"/>
            <a:ext cx="576000" cy="5760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Flag</a:t>
            </a:r>
            <a:endParaRPr lang="en-GB" dirty="0"/>
          </a:p>
        </p:txBody>
      </p:sp>
      <p:sp>
        <p:nvSpPr>
          <p:cNvPr id="11" name="Text Placeholder 136">
            <a:extLst>
              <a:ext uri="{FF2B5EF4-FFF2-40B4-BE49-F238E27FC236}">
                <a16:creationId xmlns:a16="http://schemas.microsoft.com/office/drawing/2014/main" id="{7FC66C22-1B32-4626-ACDB-90025958C3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863999"/>
            <a:ext cx="3344863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Spotted Month Year, Country</a:t>
            </a:r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C770D8F-106F-4E43-8BB0-BC606819F91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63399" y="1209600"/>
            <a:ext cx="3344400" cy="5075786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4DB88F-0F9B-438D-ACD2-6EFA30CDA5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6" y="6498000"/>
            <a:ext cx="3512336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E975CB-720F-4513-98F6-6CC51E712954}"/>
              </a:ext>
            </a:extLst>
          </p:cNvPr>
          <p:cNvSpPr txBox="1"/>
          <p:nvPr userDrawn="1"/>
        </p:nvSpPr>
        <p:spPr>
          <a:xfrm>
            <a:off x="4423801" y="6498000"/>
            <a:ext cx="2191603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358775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sz="1400"/>
            </a:lvl2pPr>
            <a:lvl3pPr marL="447675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70000"/>
              <a:buFontTx/>
              <a:buBlip>
                <a:blip r:embed="rId3"/>
              </a:buBlip>
              <a:defRPr sz="1200"/>
            </a:lvl3pPr>
            <a:lvl4pPr marL="538163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80000"/>
              <a:buFontTx/>
              <a:buBlip>
                <a:blip r:embed="rId4"/>
              </a:buBlip>
              <a:defRPr sz="1200"/>
            </a:lvl4pPr>
            <a:lvl5pPr marL="627063" indent="-268288" defTabSz="9143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A4616"/>
              </a:buClr>
              <a:buSzPct val="70000"/>
              <a:buFontTx/>
              <a:buBlip>
                <a:blip r:embed="rId5"/>
              </a:buBlip>
              <a:defRPr sz="12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STAR megatrends in evidence:</a:t>
            </a:r>
            <a:endParaRPr lang="en-GB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493C6F56-C470-43F7-9456-BDB15916946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724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A56CBD5E-84B4-4F02-B298-F1DF9ACF8EF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192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80A7287-C595-4BFF-A1F3-12C975D7B1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660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1F5CB65F-6685-419A-BEC9-C2C861C739C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128800" y="6390000"/>
            <a:ext cx="360000" cy="360000"/>
          </a:xfrm>
        </p:spPr>
        <p:txBody>
          <a:bodyPr lIns="0" tIns="0" rIns="0" bIns="0"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DEC4349-DF05-4733-902D-6C2AFBDB06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8594"/>
      </p:ext>
    </p:extLst>
  </p:cSld>
  <p:clrMapOvr>
    <a:masterClrMapping/>
  </p:clrMapOvr>
  <p:hf hdr="0" dt="0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APTIONE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Captioned photos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26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6904800" cy="37224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153" name="Text Placeholder 3">
            <a:extLst>
              <a:ext uri="{FF2B5EF4-FFF2-40B4-BE49-F238E27FC236}">
                <a16:creationId xmlns:a16="http://schemas.microsoft.com/office/drawing/2014/main" id="{8BB116E9-6D9C-4F60-BECF-CC8B6698A9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3399" y="4805402"/>
            <a:ext cx="2451600" cy="540000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b="1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text</a:t>
            </a:r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D77CCFB8-04AF-4767-9BFE-F6ADBF76AF8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3400" y="5371200"/>
            <a:ext cx="2451599" cy="911398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904F0C8-E504-4FEE-8BE2-5A3613A069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016DBA-D855-4B49-8F66-4264F422BD0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984201" y="864001"/>
            <a:ext cx="3344399" cy="3726000"/>
          </a:xfrm>
          <a:custGeom>
            <a:avLst/>
            <a:gdLst>
              <a:gd name="connsiteX0" fmla="*/ 0 w 3344399"/>
              <a:gd name="connsiteY0" fmla="*/ 0 h 3726000"/>
              <a:gd name="connsiteX1" fmla="*/ 3344399 w 3344399"/>
              <a:gd name="connsiteY1" fmla="*/ 0 h 3726000"/>
              <a:gd name="connsiteX2" fmla="*/ 3344399 w 3344399"/>
              <a:gd name="connsiteY2" fmla="*/ 3145513 h 3726000"/>
              <a:gd name="connsiteX3" fmla="*/ 2339999 w 3344399"/>
              <a:gd name="connsiteY3" fmla="*/ 3725403 h 3726000"/>
              <a:gd name="connsiteX4" fmla="*/ 2339999 w 3344399"/>
              <a:gd name="connsiteY4" fmla="*/ 3726000 h 3726000"/>
              <a:gd name="connsiteX5" fmla="*/ 0 w 3344399"/>
              <a:gd name="connsiteY5" fmla="*/ 3726000 h 37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3726000">
                <a:moveTo>
                  <a:pt x="0" y="0"/>
                </a:moveTo>
                <a:lnTo>
                  <a:pt x="3344399" y="0"/>
                </a:lnTo>
                <a:lnTo>
                  <a:pt x="3344399" y="3145513"/>
                </a:lnTo>
                <a:lnTo>
                  <a:pt x="2339999" y="3725403"/>
                </a:lnTo>
                <a:lnTo>
                  <a:pt x="2339999" y="3726000"/>
                </a:lnTo>
                <a:lnTo>
                  <a:pt x="0" y="372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8000" tIns="108000" rIns="108000" bIns="10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8" name="Text Placeholder 3">
            <a:extLst>
              <a:ext uri="{FF2B5EF4-FFF2-40B4-BE49-F238E27FC236}">
                <a16:creationId xmlns:a16="http://schemas.microsoft.com/office/drawing/2014/main" id="{CB3D995E-574C-4AD6-9850-467004AD33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34599" y="4805402"/>
            <a:ext cx="2451600" cy="540000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b="1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text</a:t>
            </a:r>
          </a:p>
        </p:txBody>
      </p:sp>
      <p:sp>
        <p:nvSpPr>
          <p:cNvPr id="139" name="Text Placeholder 3">
            <a:extLst>
              <a:ext uri="{FF2B5EF4-FFF2-40B4-BE49-F238E27FC236}">
                <a16:creationId xmlns:a16="http://schemas.microsoft.com/office/drawing/2014/main" id="{C1DC0C9E-130F-49C9-855F-A99286040C3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05799" y="4805402"/>
            <a:ext cx="2451600" cy="540000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b="1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text</a:t>
            </a:r>
          </a:p>
        </p:txBody>
      </p:sp>
      <p:sp>
        <p:nvSpPr>
          <p:cNvPr id="140" name="Text Placeholder 3">
            <a:extLst>
              <a:ext uri="{FF2B5EF4-FFF2-40B4-BE49-F238E27FC236}">
                <a16:creationId xmlns:a16="http://schemas.microsoft.com/office/drawing/2014/main" id="{44619719-A57F-4C3D-8AB5-7AE5F0C94CC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77000" y="4805402"/>
            <a:ext cx="2451600" cy="540000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b="1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text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32A4E920-8571-4483-BDEE-C29D9DD5DF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34600" y="5371200"/>
            <a:ext cx="2451599" cy="911398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text</a:t>
            </a:r>
          </a:p>
        </p:txBody>
      </p:sp>
      <p:sp>
        <p:nvSpPr>
          <p:cNvPr id="142" name="Text Placeholder 3">
            <a:extLst>
              <a:ext uri="{FF2B5EF4-FFF2-40B4-BE49-F238E27FC236}">
                <a16:creationId xmlns:a16="http://schemas.microsoft.com/office/drawing/2014/main" id="{2D4B9976-0816-45F9-BC91-BCF7E172D3E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05800" y="5371200"/>
            <a:ext cx="2451599" cy="911398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text</a:t>
            </a:r>
          </a:p>
        </p:txBody>
      </p:sp>
      <p:sp>
        <p:nvSpPr>
          <p:cNvPr id="143" name="Text Placeholder 3">
            <a:extLst>
              <a:ext uri="{FF2B5EF4-FFF2-40B4-BE49-F238E27FC236}">
                <a16:creationId xmlns:a16="http://schemas.microsoft.com/office/drawing/2014/main" id="{EE429D24-41E8-4D4B-A501-458BD73B02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877001" y="5371200"/>
            <a:ext cx="2451599" cy="911398"/>
          </a:xfrm>
          <a:noFill/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CA9AED-716A-4C8A-88F3-FC173A2F391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R58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81FACFE-A51E-493D-8283-6654E9059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0850"/>
      </p:ext>
    </p:extLst>
  </p:cSld>
  <p:clrMapOvr>
    <a:masterClrMapping/>
  </p:clrMapOvr>
  <p:hf hdr="0" dt="0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104652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27E8BB-B02C-48FE-B0A4-D743B39377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85818D-E30A-4510-BF45-D552963655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4201" y="4806000"/>
            <a:ext cx="3344399" cy="1479600"/>
          </a:xfrm>
          <a:custGeom>
            <a:avLst/>
            <a:gdLst>
              <a:gd name="connsiteX0" fmla="*/ 1004400 w 3344399"/>
              <a:gd name="connsiteY0" fmla="*/ 0 h 1479600"/>
              <a:gd name="connsiteX1" fmla="*/ 3344399 w 3344399"/>
              <a:gd name="connsiteY1" fmla="*/ 0 h 1479600"/>
              <a:gd name="connsiteX2" fmla="*/ 3344399 w 3344399"/>
              <a:gd name="connsiteY2" fmla="*/ 1479600 h 1479600"/>
              <a:gd name="connsiteX3" fmla="*/ 0 w 3344399"/>
              <a:gd name="connsiteY3" fmla="*/ 1479600 h 1479600"/>
              <a:gd name="connsiteX4" fmla="*/ 0 w 3344399"/>
              <a:gd name="connsiteY4" fmla="*/ 580487 h 1479600"/>
              <a:gd name="connsiteX5" fmla="*/ 1004400 w 3344399"/>
              <a:gd name="connsiteY5" fmla="*/ 598 h 14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1479600">
                <a:moveTo>
                  <a:pt x="1004400" y="0"/>
                </a:moveTo>
                <a:lnTo>
                  <a:pt x="3344399" y="0"/>
                </a:lnTo>
                <a:lnTo>
                  <a:pt x="3344399" y="1479600"/>
                </a:lnTo>
                <a:lnTo>
                  <a:pt x="0" y="1479600"/>
                </a:lnTo>
                <a:lnTo>
                  <a:pt x="0" y="580487"/>
                </a:lnTo>
                <a:lnTo>
                  <a:pt x="1004400" y="598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432000" tIns="108000" rIns="108000" bIns="10800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4DCD72-314B-461D-80BF-D1C3A38380A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R59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4962E42-A020-45DE-94A9-7F95E5952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7133"/>
      </p:ext>
    </p:extLst>
  </p:cSld>
  <p:clrMapOvr>
    <a:masterClrMapping/>
  </p:clrMapOvr>
  <p:hf hdr="0" dt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69048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27E8BB-B02C-48FE-B0A4-D743B39377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6A0CD6-49D6-4D25-80A8-A1AE467FF4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4201" y="2548800"/>
            <a:ext cx="3344399" cy="2041200"/>
          </a:xfrm>
          <a:custGeom>
            <a:avLst/>
            <a:gdLst>
              <a:gd name="connsiteX0" fmla="*/ 0 w 3344399"/>
              <a:gd name="connsiteY0" fmla="*/ 0 h 2041200"/>
              <a:gd name="connsiteX1" fmla="*/ 3344399 w 3344399"/>
              <a:gd name="connsiteY1" fmla="*/ 0 h 2041200"/>
              <a:gd name="connsiteX2" fmla="*/ 3344399 w 3344399"/>
              <a:gd name="connsiteY2" fmla="*/ 1460713 h 2041200"/>
              <a:gd name="connsiteX3" fmla="*/ 2339999 w 3344399"/>
              <a:gd name="connsiteY3" fmla="*/ 2040603 h 2041200"/>
              <a:gd name="connsiteX4" fmla="*/ 2339999 w 3344399"/>
              <a:gd name="connsiteY4" fmla="*/ 2041200 h 2041200"/>
              <a:gd name="connsiteX5" fmla="*/ 0 w 3344399"/>
              <a:gd name="connsiteY5" fmla="*/ 2041200 h 20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2041200">
                <a:moveTo>
                  <a:pt x="0" y="0"/>
                </a:moveTo>
                <a:lnTo>
                  <a:pt x="3344399" y="0"/>
                </a:lnTo>
                <a:lnTo>
                  <a:pt x="3344399" y="1460713"/>
                </a:lnTo>
                <a:lnTo>
                  <a:pt x="2339999" y="2040603"/>
                </a:lnTo>
                <a:lnTo>
                  <a:pt x="2339999" y="2041200"/>
                </a:lnTo>
                <a:lnTo>
                  <a:pt x="0" y="204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08000" rIns="216000" bIns="10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C509C9-804A-48F7-AA19-FCC907413C6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R60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74E4C03-7FE2-4E39-AC0F-C5387240A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318"/>
      </p:ext>
    </p:extLst>
  </p:cSld>
  <p:clrMapOvr>
    <a:masterClrMapping/>
  </p:clrMapOvr>
  <p:hf hdr="0" dt="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3EEFEF8-CF9F-4D9D-B0D0-CB142ED9C60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10465200" cy="5418000"/>
          </a:xfrm>
          <a:custGeom>
            <a:avLst/>
            <a:gdLst>
              <a:gd name="connsiteX0" fmla="*/ 0 w 10465200"/>
              <a:gd name="connsiteY0" fmla="*/ 0 h 5418000"/>
              <a:gd name="connsiteX1" fmla="*/ 10465200 w 10465200"/>
              <a:gd name="connsiteY1" fmla="*/ 0 h 5418000"/>
              <a:gd name="connsiteX2" fmla="*/ 10465200 w 10465200"/>
              <a:gd name="connsiteY2" fmla="*/ 4837513 h 5418000"/>
              <a:gd name="connsiteX3" fmla="*/ 9460800 w 10465200"/>
              <a:gd name="connsiteY3" fmla="*/ 5417403 h 5418000"/>
              <a:gd name="connsiteX4" fmla="*/ 9460800 w 10465200"/>
              <a:gd name="connsiteY4" fmla="*/ 5418000 h 5418000"/>
              <a:gd name="connsiteX5" fmla="*/ 0 w 10465200"/>
              <a:gd name="connsiteY5" fmla="*/ 541800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5200" h="5418000">
                <a:moveTo>
                  <a:pt x="0" y="0"/>
                </a:moveTo>
                <a:lnTo>
                  <a:pt x="10465200" y="0"/>
                </a:lnTo>
                <a:lnTo>
                  <a:pt x="10465200" y="4837513"/>
                </a:lnTo>
                <a:lnTo>
                  <a:pt x="9460800" y="5417403"/>
                </a:lnTo>
                <a:lnTo>
                  <a:pt x="9460800" y="5418000"/>
                </a:lnTo>
                <a:lnTo>
                  <a:pt x="0" y="5418000"/>
                </a:lnTo>
                <a:close/>
              </a:path>
            </a:pathLst>
          </a:custGeom>
        </p:spPr>
        <p:txBody>
          <a:bodyPr wrap="square" bIns="72000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56F525-DC31-4D6E-B7A7-C3C1690931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25F3D3-D322-4AF2-89C1-E070498821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4201" y="867600"/>
            <a:ext cx="3344399" cy="5418000"/>
          </a:xfrm>
          <a:custGeom>
            <a:avLst/>
            <a:gdLst>
              <a:gd name="connsiteX0" fmla="*/ 0 w 3344399"/>
              <a:gd name="connsiteY0" fmla="*/ 0 h 5418000"/>
              <a:gd name="connsiteX1" fmla="*/ 3344399 w 3344399"/>
              <a:gd name="connsiteY1" fmla="*/ 0 h 5418000"/>
              <a:gd name="connsiteX2" fmla="*/ 3344399 w 3344399"/>
              <a:gd name="connsiteY2" fmla="*/ 4837513 h 5418000"/>
              <a:gd name="connsiteX3" fmla="*/ 2339999 w 3344399"/>
              <a:gd name="connsiteY3" fmla="*/ 5417403 h 5418000"/>
              <a:gd name="connsiteX4" fmla="*/ 2339999 w 3344399"/>
              <a:gd name="connsiteY4" fmla="*/ 5418000 h 5418000"/>
              <a:gd name="connsiteX5" fmla="*/ 0 w 3344399"/>
              <a:gd name="connsiteY5" fmla="*/ 541800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5418000">
                <a:moveTo>
                  <a:pt x="0" y="0"/>
                </a:moveTo>
                <a:lnTo>
                  <a:pt x="3344399" y="0"/>
                </a:lnTo>
                <a:lnTo>
                  <a:pt x="3344399" y="4837513"/>
                </a:lnTo>
                <a:lnTo>
                  <a:pt x="2339999" y="5417403"/>
                </a:lnTo>
                <a:lnTo>
                  <a:pt x="2339999" y="5418000"/>
                </a:lnTo>
                <a:lnTo>
                  <a:pt x="0" y="541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216000" tIns="216000" rIns="216000" bIns="216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E30E29-0488-437C-96C3-35D8F29F2EA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R61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F1C6EF6-16F0-4A40-B530-04966DDDB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1076"/>
      </p:ext>
    </p:extLst>
  </p:cSld>
  <p:clrMapOvr>
    <a:masterClrMapping/>
  </p:clrMapOvr>
  <p:hf hdr="0" dt="0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69048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56F525-DC31-4D6E-B7A7-C3C1690931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879591-AF0C-4ABD-BB54-9B989E6311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4201" y="867600"/>
            <a:ext cx="3344399" cy="5418000"/>
          </a:xfrm>
          <a:custGeom>
            <a:avLst/>
            <a:gdLst>
              <a:gd name="connsiteX0" fmla="*/ 0 w 3344399"/>
              <a:gd name="connsiteY0" fmla="*/ 0 h 5418000"/>
              <a:gd name="connsiteX1" fmla="*/ 3344399 w 3344399"/>
              <a:gd name="connsiteY1" fmla="*/ 0 h 5418000"/>
              <a:gd name="connsiteX2" fmla="*/ 3344399 w 3344399"/>
              <a:gd name="connsiteY2" fmla="*/ 4837513 h 5418000"/>
              <a:gd name="connsiteX3" fmla="*/ 2339999 w 3344399"/>
              <a:gd name="connsiteY3" fmla="*/ 5417403 h 5418000"/>
              <a:gd name="connsiteX4" fmla="*/ 2339999 w 3344399"/>
              <a:gd name="connsiteY4" fmla="*/ 5418000 h 5418000"/>
              <a:gd name="connsiteX5" fmla="*/ 0 w 3344399"/>
              <a:gd name="connsiteY5" fmla="*/ 541800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5418000">
                <a:moveTo>
                  <a:pt x="0" y="0"/>
                </a:moveTo>
                <a:lnTo>
                  <a:pt x="3344399" y="0"/>
                </a:lnTo>
                <a:lnTo>
                  <a:pt x="3344399" y="4837513"/>
                </a:lnTo>
                <a:lnTo>
                  <a:pt x="2339999" y="5417403"/>
                </a:lnTo>
                <a:lnTo>
                  <a:pt x="2339999" y="5418000"/>
                </a:lnTo>
                <a:lnTo>
                  <a:pt x="0" y="541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3FF1F-7F59-48AD-B956-4BD22051CBB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R62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BAC371F-EEBA-4C64-AF18-9251657D4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4011"/>
      </p:ext>
    </p:extLst>
  </p:cSld>
  <p:clrMapOvr>
    <a:masterClrMapping/>
  </p:clrMapOvr>
  <p:hf hdr="0" dt="0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104652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FFA4E0-6D4C-47E9-BC01-76EF6A93F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B0D536-CAB0-4D6E-90EE-1B6F39CB0B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3400" y="867600"/>
            <a:ext cx="3344399" cy="1479600"/>
          </a:xfrm>
          <a:custGeom>
            <a:avLst/>
            <a:gdLst>
              <a:gd name="connsiteX0" fmla="*/ 0 w 3344399"/>
              <a:gd name="connsiteY0" fmla="*/ 0 h 1479600"/>
              <a:gd name="connsiteX1" fmla="*/ 3344399 w 3344399"/>
              <a:gd name="connsiteY1" fmla="*/ 0 h 1479600"/>
              <a:gd name="connsiteX2" fmla="*/ 3344399 w 3344399"/>
              <a:gd name="connsiteY2" fmla="*/ 899113 h 1479600"/>
              <a:gd name="connsiteX3" fmla="*/ 2339999 w 3344399"/>
              <a:gd name="connsiteY3" fmla="*/ 1479003 h 1479600"/>
              <a:gd name="connsiteX4" fmla="*/ 2339999 w 3344399"/>
              <a:gd name="connsiteY4" fmla="*/ 1479600 h 1479600"/>
              <a:gd name="connsiteX5" fmla="*/ 0 w 3344399"/>
              <a:gd name="connsiteY5" fmla="*/ 1479600 h 14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1479600">
                <a:moveTo>
                  <a:pt x="0" y="0"/>
                </a:moveTo>
                <a:lnTo>
                  <a:pt x="3344399" y="0"/>
                </a:lnTo>
                <a:lnTo>
                  <a:pt x="3344399" y="899113"/>
                </a:lnTo>
                <a:lnTo>
                  <a:pt x="2339999" y="1479003"/>
                </a:lnTo>
                <a:lnTo>
                  <a:pt x="2339999" y="1479600"/>
                </a:lnTo>
                <a:lnTo>
                  <a:pt x="0" y="14796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108000" tIns="108000" rIns="432000" bIns="108000" anchor="t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5ADD7-AA72-404A-A6D3-762C6CB18E7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R63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C7ED4E2-5AE6-4D03-A67C-9016920D3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15941"/>
      </p:ext>
    </p:extLst>
  </p:cSld>
  <p:clrMapOvr>
    <a:masterClrMapping/>
  </p:clrMapOvr>
  <p:hf hdr="0" dt="0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3800" y="867600"/>
            <a:ext cx="69048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27E8BB-B02C-48FE-B0A4-D743B39377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5DAC6F-EAE8-4EFA-89FA-6584B5C5CB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3400" y="2548800"/>
            <a:ext cx="3344399" cy="2041200"/>
          </a:xfrm>
          <a:custGeom>
            <a:avLst/>
            <a:gdLst>
              <a:gd name="connsiteX0" fmla="*/ 1004401 w 3344399"/>
              <a:gd name="connsiteY0" fmla="*/ 0 h 2041200"/>
              <a:gd name="connsiteX1" fmla="*/ 3344399 w 3344399"/>
              <a:gd name="connsiteY1" fmla="*/ 0 h 2041200"/>
              <a:gd name="connsiteX2" fmla="*/ 3344399 w 3344399"/>
              <a:gd name="connsiteY2" fmla="*/ 2041200 h 2041200"/>
              <a:gd name="connsiteX3" fmla="*/ 0 w 3344399"/>
              <a:gd name="connsiteY3" fmla="*/ 2041200 h 2041200"/>
              <a:gd name="connsiteX4" fmla="*/ 0 w 3344399"/>
              <a:gd name="connsiteY4" fmla="*/ 569715 h 2041200"/>
              <a:gd name="connsiteX5" fmla="*/ 1 w 3344399"/>
              <a:gd name="connsiteY5" fmla="*/ 569715 h 2041200"/>
              <a:gd name="connsiteX6" fmla="*/ 1 w 3344399"/>
              <a:gd name="connsiteY6" fmla="*/ 580487 h 2041200"/>
              <a:gd name="connsiteX7" fmla="*/ 1004401 w 3344399"/>
              <a:gd name="connsiteY7" fmla="*/ 598 h 20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399" h="2041200">
                <a:moveTo>
                  <a:pt x="1004401" y="0"/>
                </a:moveTo>
                <a:lnTo>
                  <a:pt x="3344399" y="0"/>
                </a:lnTo>
                <a:lnTo>
                  <a:pt x="3344399" y="2041200"/>
                </a:lnTo>
                <a:lnTo>
                  <a:pt x="0" y="2041200"/>
                </a:lnTo>
                <a:lnTo>
                  <a:pt x="0" y="569715"/>
                </a:lnTo>
                <a:lnTo>
                  <a:pt x="1" y="569715"/>
                </a:lnTo>
                <a:lnTo>
                  <a:pt x="1" y="580487"/>
                </a:lnTo>
                <a:lnTo>
                  <a:pt x="1004401" y="5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08000" rIns="216000" bIns="10800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F818C3-5A8B-4684-97DF-59A5B3E87E0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R64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7281C99-CFE1-427E-8CCA-3BFF98052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6418"/>
      </p:ext>
    </p:extLst>
  </p:cSld>
  <p:clrMapOvr>
    <a:masterClrMapping/>
  </p:clrMapOvr>
  <p:hf hdr="0" dt="0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7A2F9C-A470-4CB6-9C4D-7C616A2EAAD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10465200" cy="5418000"/>
          </a:xfrm>
          <a:custGeom>
            <a:avLst/>
            <a:gdLst>
              <a:gd name="connsiteX0" fmla="*/ 1004400 w 10465200"/>
              <a:gd name="connsiteY0" fmla="*/ 0 h 5418000"/>
              <a:gd name="connsiteX1" fmla="*/ 10465200 w 10465200"/>
              <a:gd name="connsiteY1" fmla="*/ 0 h 5418000"/>
              <a:gd name="connsiteX2" fmla="*/ 10465200 w 10465200"/>
              <a:gd name="connsiteY2" fmla="*/ 5418000 h 5418000"/>
              <a:gd name="connsiteX3" fmla="*/ 0 w 10465200"/>
              <a:gd name="connsiteY3" fmla="*/ 5418000 h 5418000"/>
              <a:gd name="connsiteX4" fmla="*/ 0 w 10465200"/>
              <a:gd name="connsiteY4" fmla="*/ 580487 h 5418000"/>
              <a:gd name="connsiteX5" fmla="*/ 1004400 w 10465200"/>
              <a:gd name="connsiteY5" fmla="*/ 598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5200" h="5418000">
                <a:moveTo>
                  <a:pt x="1004400" y="0"/>
                </a:moveTo>
                <a:lnTo>
                  <a:pt x="10465200" y="0"/>
                </a:lnTo>
                <a:lnTo>
                  <a:pt x="10465200" y="5418000"/>
                </a:lnTo>
                <a:lnTo>
                  <a:pt x="0" y="5418000"/>
                </a:lnTo>
                <a:lnTo>
                  <a:pt x="0" y="580487"/>
                </a:lnTo>
                <a:lnTo>
                  <a:pt x="1004400" y="598"/>
                </a:lnTo>
                <a:close/>
              </a:path>
            </a:pathLst>
          </a:custGeom>
        </p:spPr>
        <p:txBody>
          <a:bodyPr wrap="square" bIns="72000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7122F2-BA99-44B1-B664-40BA06CE2A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9C6DF4-7F27-4372-8E42-6BF3F6EFA30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867600"/>
            <a:ext cx="3344399" cy="5418000"/>
          </a:xfrm>
          <a:custGeom>
            <a:avLst/>
            <a:gdLst>
              <a:gd name="connsiteX0" fmla="*/ 1004400 w 3344399"/>
              <a:gd name="connsiteY0" fmla="*/ 0 h 5418000"/>
              <a:gd name="connsiteX1" fmla="*/ 3344399 w 3344399"/>
              <a:gd name="connsiteY1" fmla="*/ 0 h 5418000"/>
              <a:gd name="connsiteX2" fmla="*/ 3344399 w 3344399"/>
              <a:gd name="connsiteY2" fmla="*/ 5418000 h 5418000"/>
              <a:gd name="connsiteX3" fmla="*/ 0 w 3344399"/>
              <a:gd name="connsiteY3" fmla="*/ 5418000 h 5418000"/>
              <a:gd name="connsiteX4" fmla="*/ 0 w 3344399"/>
              <a:gd name="connsiteY4" fmla="*/ 580487 h 5418000"/>
              <a:gd name="connsiteX5" fmla="*/ 1004400 w 3344399"/>
              <a:gd name="connsiteY5" fmla="*/ 598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5418000">
                <a:moveTo>
                  <a:pt x="1004400" y="0"/>
                </a:moveTo>
                <a:lnTo>
                  <a:pt x="3344399" y="0"/>
                </a:lnTo>
                <a:lnTo>
                  <a:pt x="3344399" y="5418000"/>
                </a:lnTo>
                <a:lnTo>
                  <a:pt x="0" y="5418000"/>
                </a:lnTo>
                <a:lnTo>
                  <a:pt x="0" y="580487"/>
                </a:lnTo>
                <a:lnTo>
                  <a:pt x="1004400" y="598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216000" tIns="216000" rIns="216000" bIns="216000" anchor="ctr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66114-CFCB-48E9-8BC2-9D6C9B7EC2F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R65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AFB8112-2394-4DCB-B28E-4DB6C8E8C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5263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19702B-8751-4555-8ECF-EE9457311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BA25-B91E-492C-B63E-16B5C376CCC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047C4B-551E-4886-970A-F54CFB518EF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7A398A-AEBE-4D9C-A9EC-A643CC0D7EA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45151A-EE18-4DF0-907E-5A92EF6F39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D821F2-BAC7-4047-BD07-E020584619A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097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3800" y="867600"/>
            <a:ext cx="6904800" cy="54180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7122F2-BA99-44B1-B664-40BA06CE2A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625CBE-8C39-44D0-ADBC-C8AFBEB55AA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867600"/>
            <a:ext cx="3344399" cy="5418000"/>
          </a:xfrm>
          <a:custGeom>
            <a:avLst/>
            <a:gdLst>
              <a:gd name="connsiteX0" fmla="*/ 1004400 w 3344399"/>
              <a:gd name="connsiteY0" fmla="*/ 0 h 5418000"/>
              <a:gd name="connsiteX1" fmla="*/ 3344399 w 3344399"/>
              <a:gd name="connsiteY1" fmla="*/ 0 h 5418000"/>
              <a:gd name="connsiteX2" fmla="*/ 3344399 w 3344399"/>
              <a:gd name="connsiteY2" fmla="*/ 5418000 h 5418000"/>
              <a:gd name="connsiteX3" fmla="*/ 0 w 3344399"/>
              <a:gd name="connsiteY3" fmla="*/ 5418000 h 5418000"/>
              <a:gd name="connsiteX4" fmla="*/ 0 w 3344399"/>
              <a:gd name="connsiteY4" fmla="*/ 580487 h 5418000"/>
              <a:gd name="connsiteX5" fmla="*/ 1004400 w 3344399"/>
              <a:gd name="connsiteY5" fmla="*/ 598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99" h="5418000">
                <a:moveTo>
                  <a:pt x="1004400" y="0"/>
                </a:moveTo>
                <a:lnTo>
                  <a:pt x="3344399" y="0"/>
                </a:lnTo>
                <a:lnTo>
                  <a:pt x="3344399" y="5418000"/>
                </a:lnTo>
                <a:lnTo>
                  <a:pt x="0" y="5418000"/>
                </a:lnTo>
                <a:lnTo>
                  <a:pt x="0" y="580487"/>
                </a:lnTo>
                <a:lnTo>
                  <a:pt x="1004400" y="5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FD821-951F-45AE-9566-86A79582226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R66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0370D56-A0BD-4B55-9503-A9B76BEB0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7163"/>
      </p:ext>
    </p:extLst>
  </p:cSld>
  <p:clrMapOvr>
    <a:masterClrMapping/>
  </p:clrMapOvr>
  <p:hf hdr="0" dt="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A080DDA-AA22-42B8-9556-B5EDDE7631E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10465200" cy="5418000"/>
          </a:xfrm>
          <a:custGeom>
            <a:avLst/>
            <a:gdLst>
              <a:gd name="connsiteX0" fmla="*/ 0 w 10465200"/>
              <a:gd name="connsiteY0" fmla="*/ 0 h 5418000"/>
              <a:gd name="connsiteX1" fmla="*/ 10465200 w 10465200"/>
              <a:gd name="connsiteY1" fmla="*/ 0 h 5418000"/>
              <a:gd name="connsiteX2" fmla="*/ 10465200 w 10465200"/>
              <a:gd name="connsiteY2" fmla="*/ 5023813 h 5418000"/>
              <a:gd name="connsiteX3" fmla="*/ 9783150 w 10465200"/>
              <a:gd name="connsiteY3" fmla="*/ 5417594 h 5418000"/>
              <a:gd name="connsiteX4" fmla="*/ 9783150 w 10465200"/>
              <a:gd name="connsiteY4" fmla="*/ 5418000 h 5418000"/>
              <a:gd name="connsiteX5" fmla="*/ 0 w 10465200"/>
              <a:gd name="connsiteY5" fmla="*/ 541800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5200" h="5418000">
                <a:moveTo>
                  <a:pt x="0" y="0"/>
                </a:moveTo>
                <a:lnTo>
                  <a:pt x="10465200" y="0"/>
                </a:lnTo>
                <a:lnTo>
                  <a:pt x="10465200" y="5023813"/>
                </a:lnTo>
                <a:lnTo>
                  <a:pt x="9783150" y="5417594"/>
                </a:lnTo>
                <a:lnTo>
                  <a:pt x="9783150" y="5418000"/>
                </a:lnTo>
                <a:lnTo>
                  <a:pt x="0" y="5418000"/>
                </a:lnTo>
                <a:close/>
              </a:path>
            </a:pathLst>
          </a:custGeom>
        </p:spPr>
        <p:txBody>
          <a:bodyPr wrap="square" bIns="72000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DAAF16-ED1E-4B49-8F5A-A5C4F9452C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3400" y="5593476"/>
            <a:ext cx="10465200" cy="689122"/>
          </a:xfrm>
          <a:custGeom>
            <a:avLst/>
            <a:gdLst>
              <a:gd name="connsiteX0" fmla="*/ 0 w 10465200"/>
              <a:gd name="connsiteY0" fmla="*/ 0 h 689122"/>
              <a:gd name="connsiteX1" fmla="*/ 10465200 w 10465200"/>
              <a:gd name="connsiteY1" fmla="*/ 0 h 689122"/>
              <a:gd name="connsiteX2" fmla="*/ 10465200 w 10465200"/>
              <a:gd name="connsiteY2" fmla="*/ 294935 h 689122"/>
              <a:gd name="connsiteX3" fmla="*/ 9783150 w 10465200"/>
              <a:gd name="connsiteY3" fmla="*/ 688716 h 689122"/>
              <a:gd name="connsiteX4" fmla="*/ 9783150 w 10465200"/>
              <a:gd name="connsiteY4" fmla="*/ 689122 h 689122"/>
              <a:gd name="connsiteX5" fmla="*/ 0 w 10465200"/>
              <a:gd name="connsiteY5" fmla="*/ 689122 h 68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5200" h="689122">
                <a:moveTo>
                  <a:pt x="0" y="0"/>
                </a:moveTo>
                <a:lnTo>
                  <a:pt x="10465200" y="0"/>
                </a:lnTo>
                <a:lnTo>
                  <a:pt x="10465200" y="294935"/>
                </a:lnTo>
                <a:lnTo>
                  <a:pt x="9783150" y="688716"/>
                </a:lnTo>
                <a:lnTo>
                  <a:pt x="9783150" y="689122"/>
                </a:lnTo>
                <a:lnTo>
                  <a:pt x="0" y="68912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216000" tIns="216000" rIns="216000" bIns="216000" anchor="ctr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caption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59D058-5FE7-440D-BADC-F7BCA89E11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D7A71-F44A-4A83-9E84-FF54FC156FB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R67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7858C2B-0F23-40F2-831B-E12CDDBF4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5910"/>
      </p:ext>
    </p:extLst>
  </p:cSld>
  <p:clrMapOvr>
    <a:masterClrMapping/>
  </p:clrMapOvr>
  <p:hf hdr="0" dt="0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5122800" cy="4272276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55E847-41F5-444C-AC15-F7B0501CDF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3400" y="5371200"/>
            <a:ext cx="10465200" cy="911398"/>
          </a:xfrm>
          <a:custGeom>
            <a:avLst/>
            <a:gdLst>
              <a:gd name="connsiteX0" fmla="*/ 0 w 10465200"/>
              <a:gd name="connsiteY0" fmla="*/ 0 h 911398"/>
              <a:gd name="connsiteX1" fmla="*/ 10465200 w 10465200"/>
              <a:gd name="connsiteY1" fmla="*/ 0 h 911398"/>
              <a:gd name="connsiteX2" fmla="*/ 10465200 w 10465200"/>
              <a:gd name="connsiteY2" fmla="*/ 520213 h 911398"/>
              <a:gd name="connsiteX3" fmla="*/ 9787646 w 10465200"/>
              <a:gd name="connsiteY3" fmla="*/ 911398 h 911398"/>
              <a:gd name="connsiteX4" fmla="*/ 0 w 10465200"/>
              <a:gd name="connsiteY4" fmla="*/ 911398 h 91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200" h="911398">
                <a:moveTo>
                  <a:pt x="0" y="0"/>
                </a:moveTo>
                <a:lnTo>
                  <a:pt x="10465200" y="0"/>
                </a:lnTo>
                <a:lnTo>
                  <a:pt x="10465200" y="520213"/>
                </a:lnTo>
                <a:lnTo>
                  <a:pt x="9787646" y="911398"/>
                </a:lnTo>
                <a:lnTo>
                  <a:pt x="0" y="9113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caption text</a:t>
            </a:r>
          </a:p>
        </p:txBody>
      </p:sp>
      <p:sp>
        <p:nvSpPr>
          <p:cNvPr id="156" name="Picture Placeholder 2">
            <a:extLst>
              <a:ext uri="{FF2B5EF4-FFF2-40B4-BE49-F238E27FC236}">
                <a16:creationId xmlns:a16="http://schemas.microsoft.com/office/drawing/2014/main" id="{8BE7DDA3-A774-4DE6-B643-7C1AC45E79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2201" y="867599"/>
            <a:ext cx="5122800" cy="4272275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F10860-51DB-46F6-A6B1-F93EF6A67C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6E73-E157-46C1-8455-BC109C7B9B2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R68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E97A6-4374-4C39-9741-7840CBB9B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7943"/>
      </p:ext>
    </p:extLst>
  </p:cSld>
  <p:clrMapOvr>
    <a:masterClrMapping/>
  </p:clrMapOvr>
  <p:hf hdr="0" dt="0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4F5AC-210F-4683-B790-D9C393E636B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3400" y="867600"/>
            <a:ext cx="6012000" cy="42876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24FCEC-F0A2-41D5-895A-EC405A792B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3400" y="5371200"/>
            <a:ext cx="10465200" cy="911398"/>
          </a:xfrm>
          <a:custGeom>
            <a:avLst/>
            <a:gdLst>
              <a:gd name="connsiteX0" fmla="*/ 0 w 10465200"/>
              <a:gd name="connsiteY0" fmla="*/ 0 h 911398"/>
              <a:gd name="connsiteX1" fmla="*/ 10465200 w 10465200"/>
              <a:gd name="connsiteY1" fmla="*/ 0 h 911398"/>
              <a:gd name="connsiteX2" fmla="*/ 10465200 w 10465200"/>
              <a:gd name="connsiteY2" fmla="*/ 520213 h 911398"/>
              <a:gd name="connsiteX3" fmla="*/ 9787646 w 10465200"/>
              <a:gd name="connsiteY3" fmla="*/ 911398 h 911398"/>
              <a:gd name="connsiteX4" fmla="*/ 0 w 10465200"/>
              <a:gd name="connsiteY4" fmla="*/ 911398 h 91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200" h="911398">
                <a:moveTo>
                  <a:pt x="0" y="0"/>
                </a:moveTo>
                <a:lnTo>
                  <a:pt x="10465200" y="0"/>
                </a:lnTo>
                <a:lnTo>
                  <a:pt x="10465200" y="520213"/>
                </a:lnTo>
                <a:lnTo>
                  <a:pt x="9787646" y="911398"/>
                </a:lnTo>
                <a:lnTo>
                  <a:pt x="0" y="9113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caption text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EAD4E006-2587-4B11-B32C-DC91B195A7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2" name="Picture Placeholder 2">
            <a:extLst>
              <a:ext uri="{FF2B5EF4-FFF2-40B4-BE49-F238E27FC236}">
                <a16:creationId xmlns:a16="http://schemas.microsoft.com/office/drawing/2014/main" id="{3BF4242E-312C-4943-AFA2-ABB07582B70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091400" y="864000"/>
            <a:ext cx="4237200" cy="20376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133" name="Picture Placeholder 2">
            <a:extLst>
              <a:ext uri="{FF2B5EF4-FFF2-40B4-BE49-F238E27FC236}">
                <a16:creationId xmlns:a16="http://schemas.microsoft.com/office/drawing/2014/main" id="{E76B59A3-66EB-481F-9FD6-9DC030C2BEE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091400" y="3117600"/>
            <a:ext cx="4237200" cy="2037600"/>
          </a:xfrm>
        </p:spPr>
        <p:txBody>
          <a:bodyPr bIns="72000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25E9F8-F766-4BDC-A3C1-8BFA629A72A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R69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60D042D-4DBC-428D-92BC-D46715E62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3399"/>
      </p:ext>
    </p:extLst>
  </p:cSld>
  <p:clrMapOvr>
    <a:masterClrMapping/>
  </p:clrMapOvr>
  <p:hf hdr="0" dt="0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Quotes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6125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4FE8DD6-CBA5-4B7C-917B-F5DC7F5BF8F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3800" y="2884344"/>
            <a:ext cx="6904800" cy="3401256"/>
          </a:xfrm>
          <a:custGeom>
            <a:avLst/>
            <a:gdLst>
              <a:gd name="connsiteX0" fmla="*/ 0 w 6904800"/>
              <a:gd name="connsiteY0" fmla="*/ 0 h 3401256"/>
              <a:gd name="connsiteX1" fmla="*/ 6904800 w 6904800"/>
              <a:gd name="connsiteY1" fmla="*/ 0 h 3401256"/>
              <a:gd name="connsiteX2" fmla="*/ 6904800 w 6904800"/>
              <a:gd name="connsiteY2" fmla="*/ 2378856 h 3401256"/>
              <a:gd name="connsiteX3" fmla="*/ 5135775 w 6904800"/>
              <a:gd name="connsiteY3" fmla="*/ 3400204 h 3401256"/>
              <a:gd name="connsiteX4" fmla="*/ 5135775 w 6904800"/>
              <a:gd name="connsiteY4" fmla="*/ 3401256 h 3401256"/>
              <a:gd name="connsiteX5" fmla="*/ 0 w 6904800"/>
              <a:gd name="connsiteY5" fmla="*/ 3401256 h 340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4800" h="3401256">
                <a:moveTo>
                  <a:pt x="0" y="0"/>
                </a:moveTo>
                <a:lnTo>
                  <a:pt x="6904800" y="0"/>
                </a:lnTo>
                <a:lnTo>
                  <a:pt x="6904800" y="2378856"/>
                </a:lnTo>
                <a:lnTo>
                  <a:pt x="5135775" y="3400204"/>
                </a:lnTo>
                <a:lnTo>
                  <a:pt x="5135775" y="3401256"/>
                </a:lnTo>
                <a:lnTo>
                  <a:pt x="0" y="3401256"/>
                </a:lnTo>
                <a:close/>
              </a:path>
            </a:pathLst>
          </a:custGeom>
        </p:spPr>
        <p:txBody>
          <a:bodyPr wrap="square" bIns="72000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picture</a:t>
            </a:r>
            <a:endParaRPr lang="en-GB" dirty="0"/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96876754-F393-4272-9B88-814F4175F3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5885" y="864001"/>
            <a:ext cx="3341915" cy="3726000"/>
          </a:xfrm>
          <a:custGeom>
            <a:avLst/>
            <a:gdLst>
              <a:gd name="connsiteX0" fmla="*/ 3256001 w 3488154"/>
              <a:gd name="connsiteY0" fmla="*/ 3444936 h 3849777"/>
              <a:gd name="connsiteX1" fmla="*/ 3294024 w 3488154"/>
              <a:gd name="connsiteY1" fmla="*/ 3490737 h 3849777"/>
              <a:gd name="connsiteX2" fmla="*/ 3446117 w 3488154"/>
              <a:gd name="connsiteY2" fmla="*/ 3555622 h 3849777"/>
              <a:gd name="connsiteX3" fmla="*/ 3465128 w 3488154"/>
              <a:gd name="connsiteY3" fmla="*/ 3555622 h 3849777"/>
              <a:gd name="connsiteX4" fmla="*/ 3415698 w 3488154"/>
              <a:gd name="connsiteY4" fmla="*/ 3700658 h 3849777"/>
              <a:gd name="connsiteX5" fmla="*/ 3290222 w 3488154"/>
              <a:gd name="connsiteY5" fmla="*/ 3803711 h 3849777"/>
              <a:gd name="connsiteX6" fmla="*/ 3247446 w 3488154"/>
              <a:gd name="connsiteY6" fmla="*/ 3842833 h 3849777"/>
              <a:gd name="connsiteX7" fmla="*/ 3245687 w 3488154"/>
              <a:gd name="connsiteY7" fmla="*/ 3849777 h 3849777"/>
              <a:gd name="connsiteX8" fmla="*/ 3112340 w 3488154"/>
              <a:gd name="connsiteY8" fmla="*/ 3849777 h 3849777"/>
              <a:gd name="connsiteX9" fmla="*/ 3122920 w 3488154"/>
              <a:gd name="connsiteY9" fmla="*/ 3838062 h 3849777"/>
              <a:gd name="connsiteX10" fmla="*/ 3221780 w 3488154"/>
              <a:gd name="connsiteY10" fmla="*/ 3658674 h 3849777"/>
              <a:gd name="connsiteX11" fmla="*/ 3256001 w 3488154"/>
              <a:gd name="connsiteY11" fmla="*/ 3444936 h 3849777"/>
              <a:gd name="connsiteX12" fmla="*/ 699056 w 3488154"/>
              <a:gd name="connsiteY12" fmla="*/ 0 h 3849777"/>
              <a:gd name="connsiteX13" fmla="*/ 3488154 w 3488154"/>
              <a:gd name="connsiteY13" fmla="*/ 0 h 3849777"/>
              <a:gd name="connsiteX14" fmla="*/ 3488154 w 3488154"/>
              <a:gd name="connsiteY14" fmla="*/ 3111985 h 3849777"/>
              <a:gd name="connsiteX15" fmla="*/ 3461326 w 3488154"/>
              <a:gd name="connsiteY15" fmla="*/ 3109061 h 3849777"/>
              <a:gd name="connsiteX16" fmla="*/ 3294024 w 3488154"/>
              <a:gd name="connsiteY16" fmla="*/ 3170129 h 3849777"/>
              <a:gd name="connsiteX17" fmla="*/ 3233187 w 3488154"/>
              <a:gd name="connsiteY17" fmla="*/ 3276998 h 3849777"/>
              <a:gd name="connsiteX18" fmla="*/ 3187559 w 3488154"/>
              <a:gd name="connsiteY18" fmla="*/ 3196846 h 3849777"/>
              <a:gd name="connsiteX19" fmla="*/ 3005048 w 3488154"/>
              <a:gd name="connsiteY19" fmla="*/ 3105244 h 3849777"/>
              <a:gd name="connsiteX20" fmla="*/ 2837746 w 3488154"/>
              <a:gd name="connsiteY20" fmla="*/ 3170129 h 3849777"/>
              <a:gd name="connsiteX21" fmla="*/ 2769304 w 3488154"/>
              <a:gd name="connsiteY21" fmla="*/ 3326616 h 3849777"/>
              <a:gd name="connsiteX22" fmla="*/ 2837746 w 3488154"/>
              <a:gd name="connsiteY22" fmla="*/ 3490737 h 3849777"/>
              <a:gd name="connsiteX23" fmla="*/ 2989839 w 3488154"/>
              <a:gd name="connsiteY23" fmla="*/ 3555622 h 3849777"/>
              <a:gd name="connsiteX24" fmla="*/ 3008850 w 3488154"/>
              <a:gd name="connsiteY24" fmla="*/ 3555622 h 3849777"/>
              <a:gd name="connsiteX25" fmla="*/ 2955618 w 3488154"/>
              <a:gd name="connsiteY25" fmla="*/ 3700658 h 3849777"/>
              <a:gd name="connsiteX26" fmla="*/ 2833944 w 3488154"/>
              <a:gd name="connsiteY26" fmla="*/ 3803711 h 3849777"/>
              <a:gd name="connsiteX27" fmla="*/ 2791167 w 3488154"/>
              <a:gd name="connsiteY27" fmla="*/ 3841401 h 3849777"/>
              <a:gd name="connsiteX28" fmla="*/ 2789099 w 3488154"/>
              <a:gd name="connsiteY28" fmla="*/ 3849777 h 3849777"/>
              <a:gd name="connsiteX29" fmla="*/ 0 w 3488154"/>
              <a:gd name="connsiteY29" fmla="*/ 3849777 h 3849777"/>
              <a:gd name="connsiteX30" fmla="*/ 0 w 3488154"/>
              <a:gd name="connsiteY30" fmla="*/ 737793 h 3849777"/>
              <a:gd name="connsiteX31" fmla="*/ 26828 w 3488154"/>
              <a:gd name="connsiteY31" fmla="*/ 740716 h 3849777"/>
              <a:gd name="connsiteX32" fmla="*/ 194130 w 3488154"/>
              <a:gd name="connsiteY32" fmla="*/ 679648 h 3849777"/>
              <a:gd name="connsiteX33" fmla="*/ 254967 w 3488154"/>
              <a:gd name="connsiteY33" fmla="*/ 572779 h 3849777"/>
              <a:gd name="connsiteX34" fmla="*/ 300595 w 3488154"/>
              <a:gd name="connsiteY34" fmla="*/ 652931 h 3849777"/>
              <a:gd name="connsiteX35" fmla="*/ 483106 w 3488154"/>
              <a:gd name="connsiteY35" fmla="*/ 744533 h 3849777"/>
              <a:gd name="connsiteX36" fmla="*/ 650408 w 3488154"/>
              <a:gd name="connsiteY36" fmla="*/ 679648 h 3849777"/>
              <a:gd name="connsiteX37" fmla="*/ 718850 w 3488154"/>
              <a:gd name="connsiteY37" fmla="*/ 523161 h 3849777"/>
              <a:gd name="connsiteX38" fmla="*/ 650408 w 3488154"/>
              <a:gd name="connsiteY38" fmla="*/ 359041 h 3849777"/>
              <a:gd name="connsiteX39" fmla="*/ 498316 w 3488154"/>
              <a:gd name="connsiteY39" fmla="*/ 294156 h 3849777"/>
              <a:gd name="connsiteX40" fmla="*/ 479304 w 3488154"/>
              <a:gd name="connsiteY40" fmla="*/ 294156 h 3849777"/>
              <a:gd name="connsiteX41" fmla="*/ 532536 w 3488154"/>
              <a:gd name="connsiteY41" fmla="*/ 149119 h 3849777"/>
              <a:gd name="connsiteX42" fmla="*/ 654211 w 3488154"/>
              <a:gd name="connsiteY42" fmla="*/ 46067 h 3849777"/>
              <a:gd name="connsiteX43" fmla="*/ 696987 w 3488154"/>
              <a:gd name="connsiteY43" fmla="*/ 8376 h 3849777"/>
              <a:gd name="connsiteX44" fmla="*/ 242467 w 3488154"/>
              <a:gd name="connsiteY44" fmla="*/ 0 h 3849777"/>
              <a:gd name="connsiteX45" fmla="*/ 375814 w 3488154"/>
              <a:gd name="connsiteY45" fmla="*/ 0 h 3849777"/>
              <a:gd name="connsiteX46" fmla="*/ 365234 w 3488154"/>
              <a:gd name="connsiteY46" fmla="*/ 11716 h 3849777"/>
              <a:gd name="connsiteX47" fmla="*/ 266374 w 3488154"/>
              <a:gd name="connsiteY47" fmla="*/ 191103 h 3849777"/>
              <a:gd name="connsiteX48" fmla="*/ 232153 w 3488154"/>
              <a:gd name="connsiteY48" fmla="*/ 404842 h 3849777"/>
              <a:gd name="connsiteX49" fmla="*/ 194130 w 3488154"/>
              <a:gd name="connsiteY49" fmla="*/ 359041 h 3849777"/>
              <a:gd name="connsiteX50" fmla="*/ 42037 w 3488154"/>
              <a:gd name="connsiteY50" fmla="*/ 294156 h 3849777"/>
              <a:gd name="connsiteX51" fmla="*/ 23026 w 3488154"/>
              <a:gd name="connsiteY51" fmla="*/ 294156 h 3849777"/>
              <a:gd name="connsiteX52" fmla="*/ 72456 w 3488154"/>
              <a:gd name="connsiteY52" fmla="*/ 149119 h 3849777"/>
              <a:gd name="connsiteX53" fmla="*/ 197932 w 3488154"/>
              <a:gd name="connsiteY53" fmla="*/ 46067 h 3849777"/>
              <a:gd name="connsiteX54" fmla="*/ 240708 w 3488154"/>
              <a:gd name="connsiteY54" fmla="*/ 6945 h 384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488154" h="3849777">
                <a:moveTo>
                  <a:pt x="3256001" y="3444936"/>
                </a:moveTo>
                <a:cubicBezTo>
                  <a:pt x="3267408" y="3460203"/>
                  <a:pt x="3278815" y="3475470"/>
                  <a:pt x="3294024" y="3490737"/>
                </a:cubicBezTo>
                <a:cubicBezTo>
                  <a:pt x="3339652" y="3532721"/>
                  <a:pt x="3389082" y="3555622"/>
                  <a:pt x="3446117" y="3555622"/>
                </a:cubicBezTo>
                <a:cubicBezTo>
                  <a:pt x="3465128" y="3555622"/>
                  <a:pt x="3465128" y="3555622"/>
                  <a:pt x="3465128" y="3555622"/>
                </a:cubicBezTo>
                <a:cubicBezTo>
                  <a:pt x="3461326" y="3612873"/>
                  <a:pt x="3446117" y="3662491"/>
                  <a:pt x="3415698" y="3700658"/>
                </a:cubicBezTo>
                <a:cubicBezTo>
                  <a:pt x="3385280" y="3738826"/>
                  <a:pt x="3343454" y="3773177"/>
                  <a:pt x="3290222" y="3803711"/>
                </a:cubicBezTo>
                <a:cubicBezTo>
                  <a:pt x="3271210" y="3813253"/>
                  <a:pt x="3256952" y="3826611"/>
                  <a:pt x="3247446" y="3842833"/>
                </a:cubicBezTo>
                <a:lnTo>
                  <a:pt x="3245687" y="3849777"/>
                </a:lnTo>
                <a:lnTo>
                  <a:pt x="3112340" y="3849777"/>
                </a:lnTo>
                <a:lnTo>
                  <a:pt x="3122920" y="3838062"/>
                </a:lnTo>
                <a:cubicBezTo>
                  <a:pt x="3164745" y="3788444"/>
                  <a:pt x="3195164" y="3727376"/>
                  <a:pt x="3221780" y="3658674"/>
                </a:cubicBezTo>
                <a:cubicBezTo>
                  <a:pt x="3244594" y="3593789"/>
                  <a:pt x="3256001" y="3521271"/>
                  <a:pt x="3256001" y="3444936"/>
                </a:cubicBezTo>
                <a:close/>
                <a:moveTo>
                  <a:pt x="699056" y="0"/>
                </a:moveTo>
                <a:lnTo>
                  <a:pt x="3488154" y="0"/>
                </a:lnTo>
                <a:lnTo>
                  <a:pt x="3488154" y="3111985"/>
                </a:lnTo>
                <a:lnTo>
                  <a:pt x="3461326" y="3109061"/>
                </a:lnTo>
                <a:cubicBezTo>
                  <a:pt x="3392884" y="3109061"/>
                  <a:pt x="3339652" y="3128145"/>
                  <a:pt x="3294024" y="3170129"/>
                </a:cubicBezTo>
                <a:cubicBezTo>
                  <a:pt x="3259803" y="3200663"/>
                  <a:pt x="3240792" y="3235014"/>
                  <a:pt x="3233187" y="3276998"/>
                </a:cubicBezTo>
                <a:cubicBezTo>
                  <a:pt x="3221780" y="3246464"/>
                  <a:pt x="3206571" y="3219747"/>
                  <a:pt x="3187559" y="3196846"/>
                </a:cubicBezTo>
                <a:cubicBezTo>
                  <a:pt x="3138129" y="3135778"/>
                  <a:pt x="3077292" y="3105244"/>
                  <a:pt x="3005048" y="3105244"/>
                </a:cubicBezTo>
                <a:cubicBezTo>
                  <a:pt x="2940408" y="3105244"/>
                  <a:pt x="2883374" y="3128145"/>
                  <a:pt x="2837746" y="3170129"/>
                </a:cubicBezTo>
                <a:cubicBezTo>
                  <a:pt x="2792118" y="3212113"/>
                  <a:pt x="2769304" y="3265548"/>
                  <a:pt x="2769304" y="3326616"/>
                </a:cubicBezTo>
                <a:cubicBezTo>
                  <a:pt x="2769304" y="3391501"/>
                  <a:pt x="2792118" y="3444936"/>
                  <a:pt x="2837746" y="3490737"/>
                </a:cubicBezTo>
                <a:cubicBezTo>
                  <a:pt x="2883374" y="3532721"/>
                  <a:pt x="2932804" y="3555622"/>
                  <a:pt x="2989839" y="3555622"/>
                </a:cubicBezTo>
                <a:cubicBezTo>
                  <a:pt x="3008850" y="3555622"/>
                  <a:pt x="3008850" y="3555622"/>
                  <a:pt x="3008850" y="3555622"/>
                </a:cubicBezTo>
                <a:cubicBezTo>
                  <a:pt x="3001246" y="3612873"/>
                  <a:pt x="2986036" y="3662491"/>
                  <a:pt x="2955618" y="3700658"/>
                </a:cubicBezTo>
                <a:cubicBezTo>
                  <a:pt x="2929002" y="3738826"/>
                  <a:pt x="2887176" y="3773177"/>
                  <a:pt x="2833944" y="3803711"/>
                </a:cubicBezTo>
                <a:cubicBezTo>
                  <a:pt x="2814932" y="3813253"/>
                  <a:pt x="2800673" y="3825657"/>
                  <a:pt x="2791167" y="3841401"/>
                </a:cubicBezTo>
                <a:lnTo>
                  <a:pt x="2789099" y="3849777"/>
                </a:lnTo>
                <a:lnTo>
                  <a:pt x="0" y="3849777"/>
                </a:lnTo>
                <a:lnTo>
                  <a:pt x="0" y="737793"/>
                </a:lnTo>
                <a:lnTo>
                  <a:pt x="26828" y="740716"/>
                </a:lnTo>
                <a:cubicBezTo>
                  <a:pt x="95270" y="740716"/>
                  <a:pt x="148502" y="721633"/>
                  <a:pt x="194130" y="679648"/>
                </a:cubicBezTo>
                <a:cubicBezTo>
                  <a:pt x="228351" y="649114"/>
                  <a:pt x="247363" y="614763"/>
                  <a:pt x="254967" y="572779"/>
                </a:cubicBezTo>
                <a:cubicBezTo>
                  <a:pt x="266374" y="603313"/>
                  <a:pt x="281583" y="630030"/>
                  <a:pt x="300595" y="652931"/>
                </a:cubicBezTo>
                <a:cubicBezTo>
                  <a:pt x="350025" y="713999"/>
                  <a:pt x="410862" y="744533"/>
                  <a:pt x="483106" y="744533"/>
                </a:cubicBezTo>
                <a:cubicBezTo>
                  <a:pt x="547746" y="744533"/>
                  <a:pt x="604781" y="721633"/>
                  <a:pt x="650408" y="679648"/>
                </a:cubicBezTo>
                <a:cubicBezTo>
                  <a:pt x="696036" y="637664"/>
                  <a:pt x="718850" y="584229"/>
                  <a:pt x="718850" y="523161"/>
                </a:cubicBezTo>
                <a:cubicBezTo>
                  <a:pt x="718850" y="458276"/>
                  <a:pt x="696036" y="404842"/>
                  <a:pt x="650408" y="359041"/>
                </a:cubicBezTo>
                <a:cubicBezTo>
                  <a:pt x="604781" y="317056"/>
                  <a:pt x="555350" y="294156"/>
                  <a:pt x="498316" y="294156"/>
                </a:cubicBezTo>
                <a:cubicBezTo>
                  <a:pt x="479304" y="294156"/>
                  <a:pt x="479304" y="294156"/>
                  <a:pt x="479304" y="294156"/>
                </a:cubicBezTo>
                <a:cubicBezTo>
                  <a:pt x="486909" y="236904"/>
                  <a:pt x="502118" y="187286"/>
                  <a:pt x="532536" y="149119"/>
                </a:cubicBezTo>
                <a:cubicBezTo>
                  <a:pt x="559153" y="110951"/>
                  <a:pt x="600978" y="76601"/>
                  <a:pt x="654211" y="46067"/>
                </a:cubicBezTo>
                <a:cubicBezTo>
                  <a:pt x="673222" y="36525"/>
                  <a:pt x="687481" y="24120"/>
                  <a:pt x="696987" y="8376"/>
                </a:cubicBezTo>
                <a:close/>
                <a:moveTo>
                  <a:pt x="242467" y="0"/>
                </a:moveTo>
                <a:lnTo>
                  <a:pt x="375814" y="0"/>
                </a:lnTo>
                <a:lnTo>
                  <a:pt x="365234" y="11716"/>
                </a:lnTo>
                <a:cubicBezTo>
                  <a:pt x="323409" y="61334"/>
                  <a:pt x="292990" y="122402"/>
                  <a:pt x="266374" y="191103"/>
                </a:cubicBezTo>
                <a:cubicBezTo>
                  <a:pt x="243560" y="255988"/>
                  <a:pt x="232153" y="328507"/>
                  <a:pt x="232153" y="404842"/>
                </a:cubicBezTo>
                <a:cubicBezTo>
                  <a:pt x="220746" y="389575"/>
                  <a:pt x="209339" y="374308"/>
                  <a:pt x="194130" y="359041"/>
                </a:cubicBezTo>
                <a:cubicBezTo>
                  <a:pt x="148502" y="317056"/>
                  <a:pt x="99072" y="294156"/>
                  <a:pt x="42037" y="294156"/>
                </a:cubicBezTo>
                <a:cubicBezTo>
                  <a:pt x="23026" y="294156"/>
                  <a:pt x="23026" y="294156"/>
                  <a:pt x="23026" y="294156"/>
                </a:cubicBezTo>
                <a:cubicBezTo>
                  <a:pt x="26828" y="236904"/>
                  <a:pt x="42037" y="187286"/>
                  <a:pt x="72456" y="149119"/>
                </a:cubicBezTo>
                <a:cubicBezTo>
                  <a:pt x="102874" y="110951"/>
                  <a:pt x="144700" y="76601"/>
                  <a:pt x="197932" y="46067"/>
                </a:cubicBezTo>
                <a:cubicBezTo>
                  <a:pt x="216944" y="36525"/>
                  <a:pt x="231203" y="23166"/>
                  <a:pt x="240708" y="694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8000" tIns="108000" rIns="108000" bIns="108000" anchor="ctr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caption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2440E-4372-45E1-8BE7-3491197593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23800" y="864000"/>
            <a:ext cx="6904800" cy="180642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8" name="Text Placeholder 103">
            <a:extLst>
              <a:ext uri="{FF2B5EF4-FFF2-40B4-BE49-F238E27FC236}">
                <a16:creationId xmlns:a16="http://schemas.microsoft.com/office/drawing/2014/main" id="{5EC58414-B055-43AE-974D-A3834EA9AC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1800" y="4806000"/>
            <a:ext cx="1564888" cy="565200"/>
          </a:xfrm>
        </p:spPr>
        <p:txBody>
          <a:bodyPr wrap="square" lIns="0" tIns="0" rIns="0" bIns="0">
            <a:noAutofit/>
          </a:bodyPr>
          <a:lstStyle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Secondname</a:t>
            </a:r>
            <a:endParaRPr lang="en-GB"/>
          </a:p>
        </p:txBody>
      </p:sp>
      <p:sp>
        <p:nvSpPr>
          <p:cNvPr id="159" name="Text Placeholder 103">
            <a:extLst>
              <a:ext uri="{FF2B5EF4-FFF2-40B4-BE49-F238E27FC236}">
                <a16:creationId xmlns:a16="http://schemas.microsoft.com/office/drawing/2014/main" id="{84E4DABE-4290-4CB0-88E7-E74035BF5D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41800" y="5371200"/>
            <a:ext cx="1565999" cy="553826"/>
          </a:xfrm>
        </p:spPr>
        <p:txBody>
          <a:bodyPr wrap="square"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60" name="Text Placeholder 103">
            <a:extLst>
              <a:ext uri="{FF2B5EF4-FFF2-40B4-BE49-F238E27FC236}">
                <a16:creationId xmlns:a16="http://schemas.microsoft.com/office/drawing/2014/main" id="{4A716B26-3E65-46C1-9E75-4C10D957774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40467" y="5925026"/>
            <a:ext cx="1565999" cy="356974"/>
          </a:xfrm>
        </p:spPr>
        <p:txBody>
          <a:bodyPr wrap="square"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Email Address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B5BB5D-FA1A-4C9F-A66F-E95B16F600E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63400" y="4806000"/>
            <a:ext cx="1562400" cy="1479600"/>
          </a:xfrm>
          <a:custGeom>
            <a:avLst/>
            <a:gdLst>
              <a:gd name="connsiteX0" fmla="*/ 0 w 1562400"/>
              <a:gd name="connsiteY0" fmla="*/ 0 h 1479600"/>
              <a:gd name="connsiteX1" fmla="*/ 1562400 w 1562400"/>
              <a:gd name="connsiteY1" fmla="*/ 0 h 1479600"/>
              <a:gd name="connsiteX2" fmla="*/ 1562400 w 1562400"/>
              <a:gd name="connsiteY2" fmla="*/ 1209122 h 1479600"/>
              <a:gd name="connsiteX3" fmla="*/ 1094400 w 1562400"/>
              <a:gd name="connsiteY3" fmla="*/ 1479322 h 1479600"/>
              <a:gd name="connsiteX4" fmla="*/ 1094400 w 1562400"/>
              <a:gd name="connsiteY4" fmla="*/ 1479600 h 1479600"/>
              <a:gd name="connsiteX5" fmla="*/ 0 w 1562400"/>
              <a:gd name="connsiteY5" fmla="*/ 1479600 h 14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400" h="1479600">
                <a:moveTo>
                  <a:pt x="0" y="0"/>
                </a:moveTo>
                <a:lnTo>
                  <a:pt x="1562400" y="0"/>
                </a:lnTo>
                <a:lnTo>
                  <a:pt x="1562400" y="1209122"/>
                </a:lnTo>
                <a:lnTo>
                  <a:pt x="1094400" y="1479322"/>
                </a:lnTo>
                <a:lnTo>
                  <a:pt x="1094400" y="1479600"/>
                </a:lnTo>
                <a:lnTo>
                  <a:pt x="0" y="147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0" name="Text Placeholder 3">
            <a:extLst>
              <a:ext uri="{FF2B5EF4-FFF2-40B4-BE49-F238E27FC236}">
                <a16:creationId xmlns:a16="http://schemas.microsoft.com/office/drawing/2014/main" id="{C7A5A044-0DDB-4D0D-9EE8-70CB3F27E5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D7229-A5CA-460E-8CD1-40C36C17965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R70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D2AE3E9-52B5-43E6-861E-074AA8B0F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14191"/>
      </p:ext>
    </p:extLst>
  </p:cSld>
  <p:clrMapOvr>
    <a:masterClrMapping/>
  </p:clrMapOvr>
  <p:hf hdr="0" dt="0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96876754-F393-4272-9B88-814F4175F3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55085" y="864000"/>
            <a:ext cx="3341915" cy="3722402"/>
          </a:xfrm>
          <a:custGeom>
            <a:avLst/>
            <a:gdLst>
              <a:gd name="connsiteX0" fmla="*/ 3256001 w 3488154"/>
              <a:gd name="connsiteY0" fmla="*/ 3444936 h 3849777"/>
              <a:gd name="connsiteX1" fmla="*/ 3294024 w 3488154"/>
              <a:gd name="connsiteY1" fmla="*/ 3490737 h 3849777"/>
              <a:gd name="connsiteX2" fmla="*/ 3446117 w 3488154"/>
              <a:gd name="connsiteY2" fmla="*/ 3555622 h 3849777"/>
              <a:gd name="connsiteX3" fmla="*/ 3465128 w 3488154"/>
              <a:gd name="connsiteY3" fmla="*/ 3555622 h 3849777"/>
              <a:gd name="connsiteX4" fmla="*/ 3415698 w 3488154"/>
              <a:gd name="connsiteY4" fmla="*/ 3700658 h 3849777"/>
              <a:gd name="connsiteX5" fmla="*/ 3290222 w 3488154"/>
              <a:gd name="connsiteY5" fmla="*/ 3803711 h 3849777"/>
              <a:gd name="connsiteX6" fmla="*/ 3247446 w 3488154"/>
              <a:gd name="connsiteY6" fmla="*/ 3842833 h 3849777"/>
              <a:gd name="connsiteX7" fmla="*/ 3245687 w 3488154"/>
              <a:gd name="connsiteY7" fmla="*/ 3849777 h 3849777"/>
              <a:gd name="connsiteX8" fmla="*/ 3112340 w 3488154"/>
              <a:gd name="connsiteY8" fmla="*/ 3849777 h 3849777"/>
              <a:gd name="connsiteX9" fmla="*/ 3122920 w 3488154"/>
              <a:gd name="connsiteY9" fmla="*/ 3838062 h 3849777"/>
              <a:gd name="connsiteX10" fmla="*/ 3221780 w 3488154"/>
              <a:gd name="connsiteY10" fmla="*/ 3658674 h 3849777"/>
              <a:gd name="connsiteX11" fmla="*/ 3256001 w 3488154"/>
              <a:gd name="connsiteY11" fmla="*/ 3444936 h 3849777"/>
              <a:gd name="connsiteX12" fmla="*/ 699056 w 3488154"/>
              <a:gd name="connsiteY12" fmla="*/ 0 h 3849777"/>
              <a:gd name="connsiteX13" fmla="*/ 3488154 w 3488154"/>
              <a:gd name="connsiteY13" fmla="*/ 0 h 3849777"/>
              <a:gd name="connsiteX14" fmla="*/ 3488154 w 3488154"/>
              <a:gd name="connsiteY14" fmla="*/ 3111985 h 3849777"/>
              <a:gd name="connsiteX15" fmla="*/ 3461326 w 3488154"/>
              <a:gd name="connsiteY15" fmla="*/ 3109061 h 3849777"/>
              <a:gd name="connsiteX16" fmla="*/ 3294024 w 3488154"/>
              <a:gd name="connsiteY16" fmla="*/ 3170129 h 3849777"/>
              <a:gd name="connsiteX17" fmla="*/ 3233187 w 3488154"/>
              <a:gd name="connsiteY17" fmla="*/ 3276998 h 3849777"/>
              <a:gd name="connsiteX18" fmla="*/ 3187559 w 3488154"/>
              <a:gd name="connsiteY18" fmla="*/ 3196846 h 3849777"/>
              <a:gd name="connsiteX19" fmla="*/ 3005048 w 3488154"/>
              <a:gd name="connsiteY19" fmla="*/ 3105244 h 3849777"/>
              <a:gd name="connsiteX20" fmla="*/ 2837746 w 3488154"/>
              <a:gd name="connsiteY20" fmla="*/ 3170129 h 3849777"/>
              <a:gd name="connsiteX21" fmla="*/ 2769304 w 3488154"/>
              <a:gd name="connsiteY21" fmla="*/ 3326616 h 3849777"/>
              <a:gd name="connsiteX22" fmla="*/ 2837746 w 3488154"/>
              <a:gd name="connsiteY22" fmla="*/ 3490737 h 3849777"/>
              <a:gd name="connsiteX23" fmla="*/ 2989839 w 3488154"/>
              <a:gd name="connsiteY23" fmla="*/ 3555622 h 3849777"/>
              <a:gd name="connsiteX24" fmla="*/ 3008850 w 3488154"/>
              <a:gd name="connsiteY24" fmla="*/ 3555622 h 3849777"/>
              <a:gd name="connsiteX25" fmla="*/ 2955618 w 3488154"/>
              <a:gd name="connsiteY25" fmla="*/ 3700658 h 3849777"/>
              <a:gd name="connsiteX26" fmla="*/ 2833944 w 3488154"/>
              <a:gd name="connsiteY26" fmla="*/ 3803711 h 3849777"/>
              <a:gd name="connsiteX27" fmla="*/ 2791167 w 3488154"/>
              <a:gd name="connsiteY27" fmla="*/ 3841401 h 3849777"/>
              <a:gd name="connsiteX28" fmla="*/ 2789099 w 3488154"/>
              <a:gd name="connsiteY28" fmla="*/ 3849777 h 3849777"/>
              <a:gd name="connsiteX29" fmla="*/ 0 w 3488154"/>
              <a:gd name="connsiteY29" fmla="*/ 3849777 h 3849777"/>
              <a:gd name="connsiteX30" fmla="*/ 0 w 3488154"/>
              <a:gd name="connsiteY30" fmla="*/ 737793 h 3849777"/>
              <a:gd name="connsiteX31" fmla="*/ 26828 w 3488154"/>
              <a:gd name="connsiteY31" fmla="*/ 740716 h 3849777"/>
              <a:gd name="connsiteX32" fmla="*/ 194130 w 3488154"/>
              <a:gd name="connsiteY32" fmla="*/ 679648 h 3849777"/>
              <a:gd name="connsiteX33" fmla="*/ 254967 w 3488154"/>
              <a:gd name="connsiteY33" fmla="*/ 572779 h 3849777"/>
              <a:gd name="connsiteX34" fmla="*/ 300595 w 3488154"/>
              <a:gd name="connsiteY34" fmla="*/ 652931 h 3849777"/>
              <a:gd name="connsiteX35" fmla="*/ 483106 w 3488154"/>
              <a:gd name="connsiteY35" fmla="*/ 744533 h 3849777"/>
              <a:gd name="connsiteX36" fmla="*/ 650408 w 3488154"/>
              <a:gd name="connsiteY36" fmla="*/ 679648 h 3849777"/>
              <a:gd name="connsiteX37" fmla="*/ 718850 w 3488154"/>
              <a:gd name="connsiteY37" fmla="*/ 523161 h 3849777"/>
              <a:gd name="connsiteX38" fmla="*/ 650408 w 3488154"/>
              <a:gd name="connsiteY38" fmla="*/ 359041 h 3849777"/>
              <a:gd name="connsiteX39" fmla="*/ 498316 w 3488154"/>
              <a:gd name="connsiteY39" fmla="*/ 294156 h 3849777"/>
              <a:gd name="connsiteX40" fmla="*/ 479304 w 3488154"/>
              <a:gd name="connsiteY40" fmla="*/ 294156 h 3849777"/>
              <a:gd name="connsiteX41" fmla="*/ 532536 w 3488154"/>
              <a:gd name="connsiteY41" fmla="*/ 149119 h 3849777"/>
              <a:gd name="connsiteX42" fmla="*/ 654211 w 3488154"/>
              <a:gd name="connsiteY42" fmla="*/ 46067 h 3849777"/>
              <a:gd name="connsiteX43" fmla="*/ 696987 w 3488154"/>
              <a:gd name="connsiteY43" fmla="*/ 8376 h 3849777"/>
              <a:gd name="connsiteX44" fmla="*/ 242467 w 3488154"/>
              <a:gd name="connsiteY44" fmla="*/ 0 h 3849777"/>
              <a:gd name="connsiteX45" fmla="*/ 375814 w 3488154"/>
              <a:gd name="connsiteY45" fmla="*/ 0 h 3849777"/>
              <a:gd name="connsiteX46" fmla="*/ 365234 w 3488154"/>
              <a:gd name="connsiteY46" fmla="*/ 11716 h 3849777"/>
              <a:gd name="connsiteX47" fmla="*/ 266374 w 3488154"/>
              <a:gd name="connsiteY47" fmla="*/ 191103 h 3849777"/>
              <a:gd name="connsiteX48" fmla="*/ 232153 w 3488154"/>
              <a:gd name="connsiteY48" fmla="*/ 404842 h 3849777"/>
              <a:gd name="connsiteX49" fmla="*/ 194130 w 3488154"/>
              <a:gd name="connsiteY49" fmla="*/ 359041 h 3849777"/>
              <a:gd name="connsiteX50" fmla="*/ 42037 w 3488154"/>
              <a:gd name="connsiteY50" fmla="*/ 294156 h 3849777"/>
              <a:gd name="connsiteX51" fmla="*/ 23026 w 3488154"/>
              <a:gd name="connsiteY51" fmla="*/ 294156 h 3849777"/>
              <a:gd name="connsiteX52" fmla="*/ 72456 w 3488154"/>
              <a:gd name="connsiteY52" fmla="*/ 149119 h 3849777"/>
              <a:gd name="connsiteX53" fmla="*/ 197932 w 3488154"/>
              <a:gd name="connsiteY53" fmla="*/ 46067 h 3849777"/>
              <a:gd name="connsiteX54" fmla="*/ 240708 w 3488154"/>
              <a:gd name="connsiteY54" fmla="*/ 6945 h 384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488154" h="3849777">
                <a:moveTo>
                  <a:pt x="3256001" y="3444936"/>
                </a:moveTo>
                <a:cubicBezTo>
                  <a:pt x="3267408" y="3460203"/>
                  <a:pt x="3278815" y="3475470"/>
                  <a:pt x="3294024" y="3490737"/>
                </a:cubicBezTo>
                <a:cubicBezTo>
                  <a:pt x="3339652" y="3532721"/>
                  <a:pt x="3389082" y="3555622"/>
                  <a:pt x="3446117" y="3555622"/>
                </a:cubicBezTo>
                <a:cubicBezTo>
                  <a:pt x="3465128" y="3555622"/>
                  <a:pt x="3465128" y="3555622"/>
                  <a:pt x="3465128" y="3555622"/>
                </a:cubicBezTo>
                <a:cubicBezTo>
                  <a:pt x="3461326" y="3612873"/>
                  <a:pt x="3446117" y="3662491"/>
                  <a:pt x="3415698" y="3700658"/>
                </a:cubicBezTo>
                <a:cubicBezTo>
                  <a:pt x="3385280" y="3738826"/>
                  <a:pt x="3343454" y="3773177"/>
                  <a:pt x="3290222" y="3803711"/>
                </a:cubicBezTo>
                <a:cubicBezTo>
                  <a:pt x="3271210" y="3813253"/>
                  <a:pt x="3256952" y="3826611"/>
                  <a:pt x="3247446" y="3842833"/>
                </a:cubicBezTo>
                <a:lnTo>
                  <a:pt x="3245687" y="3849777"/>
                </a:lnTo>
                <a:lnTo>
                  <a:pt x="3112340" y="3849777"/>
                </a:lnTo>
                <a:lnTo>
                  <a:pt x="3122920" y="3838062"/>
                </a:lnTo>
                <a:cubicBezTo>
                  <a:pt x="3164745" y="3788444"/>
                  <a:pt x="3195164" y="3727376"/>
                  <a:pt x="3221780" y="3658674"/>
                </a:cubicBezTo>
                <a:cubicBezTo>
                  <a:pt x="3244594" y="3593789"/>
                  <a:pt x="3256001" y="3521271"/>
                  <a:pt x="3256001" y="3444936"/>
                </a:cubicBezTo>
                <a:close/>
                <a:moveTo>
                  <a:pt x="699056" y="0"/>
                </a:moveTo>
                <a:lnTo>
                  <a:pt x="3488154" y="0"/>
                </a:lnTo>
                <a:lnTo>
                  <a:pt x="3488154" y="3111985"/>
                </a:lnTo>
                <a:lnTo>
                  <a:pt x="3461326" y="3109061"/>
                </a:lnTo>
                <a:cubicBezTo>
                  <a:pt x="3392884" y="3109061"/>
                  <a:pt x="3339652" y="3128145"/>
                  <a:pt x="3294024" y="3170129"/>
                </a:cubicBezTo>
                <a:cubicBezTo>
                  <a:pt x="3259803" y="3200663"/>
                  <a:pt x="3240792" y="3235014"/>
                  <a:pt x="3233187" y="3276998"/>
                </a:cubicBezTo>
                <a:cubicBezTo>
                  <a:pt x="3221780" y="3246464"/>
                  <a:pt x="3206571" y="3219747"/>
                  <a:pt x="3187559" y="3196846"/>
                </a:cubicBezTo>
                <a:cubicBezTo>
                  <a:pt x="3138129" y="3135778"/>
                  <a:pt x="3077292" y="3105244"/>
                  <a:pt x="3005048" y="3105244"/>
                </a:cubicBezTo>
                <a:cubicBezTo>
                  <a:pt x="2940408" y="3105244"/>
                  <a:pt x="2883374" y="3128145"/>
                  <a:pt x="2837746" y="3170129"/>
                </a:cubicBezTo>
                <a:cubicBezTo>
                  <a:pt x="2792118" y="3212113"/>
                  <a:pt x="2769304" y="3265548"/>
                  <a:pt x="2769304" y="3326616"/>
                </a:cubicBezTo>
                <a:cubicBezTo>
                  <a:pt x="2769304" y="3391501"/>
                  <a:pt x="2792118" y="3444936"/>
                  <a:pt x="2837746" y="3490737"/>
                </a:cubicBezTo>
                <a:cubicBezTo>
                  <a:pt x="2883374" y="3532721"/>
                  <a:pt x="2932804" y="3555622"/>
                  <a:pt x="2989839" y="3555622"/>
                </a:cubicBezTo>
                <a:cubicBezTo>
                  <a:pt x="3008850" y="3555622"/>
                  <a:pt x="3008850" y="3555622"/>
                  <a:pt x="3008850" y="3555622"/>
                </a:cubicBezTo>
                <a:cubicBezTo>
                  <a:pt x="3001246" y="3612873"/>
                  <a:pt x="2986036" y="3662491"/>
                  <a:pt x="2955618" y="3700658"/>
                </a:cubicBezTo>
                <a:cubicBezTo>
                  <a:pt x="2929002" y="3738826"/>
                  <a:pt x="2887176" y="3773177"/>
                  <a:pt x="2833944" y="3803711"/>
                </a:cubicBezTo>
                <a:cubicBezTo>
                  <a:pt x="2814932" y="3813253"/>
                  <a:pt x="2800673" y="3825657"/>
                  <a:pt x="2791167" y="3841401"/>
                </a:cubicBezTo>
                <a:lnTo>
                  <a:pt x="2789099" y="3849777"/>
                </a:lnTo>
                <a:lnTo>
                  <a:pt x="0" y="3849777"/>
                </a:lnTo>
                <a:lnTo>
                  <a:pt x="0" y="737793"/>
                </a:lnTo>
                <a:lnTo>
                  <a:pt x="26828" y="740716"/>
                </a:lnTo>
                <a:cubicBezTo>
                  <a:pt x="95270" y="740716"/>
                  <a:pt x="148502" y="721633"/>
                  <a:pt x="194130" y="679648"/>
                </a:cubicBezTo>
                <a:cubicBezTo>
                  <a:pt x="228351" y="649114"/>
                  <a:pt x="247363" y="614763"/>
                  <a:pt x="254967" y="572779"/>
                </a:cubicBezTo>
                <a:cubicBezTo>
                  <a:pt x="266374" y="603313"/>
                  <a:pt x="281583" y="630030"/>
                  <a:pt x="300595" y="652931"/>
                </a:cubicBezTo>
                <a:cubicBezTo>
                  <a:pt x="350025" y="713999"/>
                  <a:pt x="410862" y="744533"/>
                  <a:pt x="483106" y="744533"/>
                </a:cubicBezTo>
                <a:cubicBezTo>
                  <a:pt x="547746" y="744533"/>
                  <a:pt x="604781" y="721633"/>
                  <a:pt x="650408" y="679648"/>
                </a:cubicBezTo>
                <a:cubicBezTo>
                  <a:pt x="696036" y="637664"/>
                  <a:pt x="718850" y="584229"/>
                  <a:pt x="718850" y="523161"/>
                </a:cubicBezTo>
                <a:cubicBezTo>
                  <a:pt x="718850" y="458276"/>
                  <a:pt x="696036" y="404842"/>
                  <a:pt x="650408" y="359041"/>
                </a:cubicBezTo>
                <a:cubicBezTo>
                  <a:pt x="604781" y="317056"/>
                  <a:pt x="555350" y="294156"/>
                  <a:pt x="498316" y="294156"/>
                </a:cubicBezTo>
                <a:cubicBezTo>
                  <a:pt x="479304" y="294156"/>
                  <a:pt x="479304" y="294156"/>
                  <a:pt x="479304" y="294156"/>
                </a:cubicBezTo>
                <a:cubicBezTo>
                  <a:pt x="486909" y="236904"/>
                  <a:pt x="502118" y="187286"/>
                  <a:pt x="532536" y="149119"/>
                </a:cubicBezTo>
                <a:cubicBezTo>
                  <a:pt x="559153" y="110951"/>
                  <a:pt x="600978" y="76601"/>
                  <a:pt x="654211" y="46067"/>
                </a:cubicBezTo>
                <a:cubicBezTo>
                  <a:pt x="673222" y="36525"/>
                  <a:pt x="687481" y="24120"/>
                  <a:pt x="696987" y="8376"/>
                </a:cubicBezTo>
                <a:close/>
                <a:moveTo>
                  <a:pt x="242467" y="0"/>
                </a:moveTo>
                <a:lnTo>
                  <a:pt x="375814" y="0"/>
                </a:lnTo>
                <a:lnTo>
                  <a:pt x="365234" y="11716"/>
                </a:lnTo>
                <a:cubicBezTo>
                  <a:pt x="323409" y="61334"/>
                  <a:pt x="292990" y="122402"/>
                  <a:pt x="266374" y="191103"/>
                </a:cubicBezTo>
                <a:cubicBezTo>
                  <a:pt x="243560" y="255988"/>
                  <a:pt x="232153" y="328507"/>
                  <a:pt x="232153" y="404842"/>
                </a:cubicBezTo>
                <a:cubicBezTo>
                  <a:pt x="220746" y="389575"/>
                  <a:pt x="209339" y="374308"/>
                  <a:pt x="194130" y="359041"/>
                </a:cubicBezTo>
                <a:cubicBezTo>
                  <a:pt x="148502" y="317056"/>
                  <a:pt x="99072" y="294156"/>
                  <a:pt x="42037" y="294156"/>
                </a:cubicBezTo>
                <a:cubicBezTo>
                  <a:pt x="23026" y="294156"/>
                  <a:pt x="23026" y="294156"/>
                  <a:pt x="23026" y="294156"/>
                </a:cubicBezTo>
                <a:cubicBezTo>
                  <a:pt x="26828" y="236904"/>
                  <a:pt x="42037" y="187286"/>
                  <a:pt x="72456" y="149119"/>
                </a:cubicBezTo>
                <a:cubicBezTo>
                  <a:pt x="102874" y="110951"/>
                  <a:pt x="144700" y="76601"/>
                  <a:pt x="197932" y="46067"/>
                </a:cubicBezTo>
                <a:cubicBezTo>
                  <a:pt x="216944" y="36525"/>
                  <a:pt x="231203" y="23166"/>
                  <a:pt x="240708" y="694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8000" tIns="108000" rIns="108000" bIns="108000" anchor="ctr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caption text</a:t>
            </a:r>
          </a:p>
        </p:txBody>
      </p:sp>
      <p:sp>
        <p:nvSpPr>
          <p:cNvPr id="180" name="Text Placeholder 3">
            <a:extLst>
              <a:ext uri="{FF2B5EF4-FFF2-40B4-BE49-F238E27FC236}">
                <a16:creationId xmlns:a16="http://schemas.microsoft.com/office/drawing/2014/main" id="{C7A5A044-0DDB-4D0D-9EE8-70CB3F27E5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4" name="Text Placeholder 3">
            <a:extLst>
              <a:ext uri="{FF2B5EF4-FFF2-40B4-BE49-F238E27FC236}">
                <a16:creationId xmlns:a16="http://schemas.microsoft.com/office/drawing/2014/main" id="{130D157C-9B68-4FC7-A226-EF4862E7BC5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536600" y="4802401"/>
            <a:ext cx="3776400" cy="1483199"/>
          </a:xfrm>
        </p:spPr>
        <p:txBody>
          <a:bodyPr lIns="0" tIns="0" rIns="0" bIns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3" name="Text Placeholder 178">
            <a:extLst>
              <a:ext uri="{FF2B5EF4-FFF2-40B4-BE49-F238E27FC236}">
                <a16:creationId xmlns:a16="http://schemas.microsoft.com/office/drawing/2014/main" id="{5F6880CF-1066-4A87-B86A-ABF18DAD08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94444" y="863999"/>
            <a:ext cx="3341915" cy="3726001"/>
          </a:xfrm>
          <a:custGeom>
            <a:avLst/>
            <a:gdLst>
              <a:gd name="connsiteX0" fmla="*/ 3256001 w 3488154"/>
              <a:gd name="connsiteY0" fmla="*/ 3444936 h 3849777"/>
              <a:gd name="connsiteX1" fmla="*/ 3294024 w 3488154"/>
              <a:gd name="connsiteY1" fmla="*/ 3490737 h 3849777"/>
              <a:gd name="connsiteX2" fmla="*/ 3446117 w 3488154"/>
              <a:gd name="connsiteY2" fmla="*/ 3555622 h 3849777"/>
              <a:gd name="connsiteX3" fmla="*/ 3465128 w 3488154"/>
              <a:gd name="connsiteY3" fmla="*/ 3555622 h 3849777"/>
              <a:gd name="connsiteX4" fmla="*/ 3415698 w 3488154"/>
              <a:gd name="connsiteY4" fmla="*/ 3700658 h 3849777"/>
              <a:gd name="connsiteX5" fmla="*/ 3290222 w 3488154"/>
              <a:gd name="connsiteY5" fmla="*/ 3803711 h 3849777"/>
              <a:gd name="connsiteX6" fmla="*/ 3247446 w 3488154"/>
              <a:gd name="connsiteY6" fmla="*/ 3842833 h 3849777"/>
              <a:gd name="connsiteX7" fmla="*/ 3245687 w 3488154"/>
              <a:gd name="connsiteY7" fmla="*/ 3849777 h 3849777"/>
              <a:gd name="connsiteX8" fmla="*/ 3112340 w 3488154"/>
              <a:gd name="connsiteY8" fmla="*/ 3849777 h 3849777"/>
              <a:gd name="connsiteX9" fmla="*/ 3122920 w 3488154"/>
              <a:gd name="connsiteY9" fmla="*/ 3838062 h 3849777"/>
              <a:gd name="connsiteX10" fmla="*/ 3221780 w 3488154"/>
              <a:gd name="connsiteY10" fmla="*/ 3658674 h 3849777"/>
              <a:gd name="connsiteX11" fmla="*/ 3256001 w 3488154"/>
              <a:gd name="connsiteY11" fmla="*/ 3444936 h 3849777"/>
              <a:gd name="connsiteX12" fmla="*/ 699056 w 3488154"/>
              <a:gd name="connsiteY12" fmla="*/ 0 h 3849777"/>
              <a:gd name="connsiteX13" fmla="*/ 3488154 w 3488154"/>
              <a:gd name="connsiteY13" fmla="*/ 0 h 3849777"/>
              <a:gd name="connsiteX14" fmla="*/ 3488154 w 3488154"/>
              <a:gd name="connsiteY14" fmla="*/ 3111985 h 3849777"/>
              <a:gd name="connsiteX15" fmla="*/ 3461326 w 3488154"/>
              <a:gd name="connsiteY15" fmla="*/ 3109061 h 3849777"/>
              <a:gd name="connsiteX16" fmla="*/ 3294024 w 3488154"/>
              <a:gd name="connsiteY16" fmla="*/ 3170129 h 3849777"/>
              <a:gd name="connsiteX17" fmla="*/ 3233187 w 3488154"/>
              <a:gd name="connsiteY17" fmla="*/ 3276998 h 3849777"/>
              <a:gd name="connsiteX18" fmla="*/ 3187559 w 3488154"/>
              <a:gd name="connsiteY18" fmla="*/ 3196846 h 3849777"/>
              <a:gd name="connsiteX19" fmla="*/ 3005048 w 3488154"/>
              <a:gd name="connsiteY19" fmla="*/ 3105244 h 3849777"/>
              <a:gd name="connsiteX20" fmla="*/ 2837746 w 3488154"/>
              <a:gd name="connsiteY20" fmla="*/ 3170129 h 3849777"/>
              <a:gd name="connsiteX21" fmla="*/ 2769304 w 3488154"/>
              <a:gd name="connsiteY21" fmla="*/ 3326616 h 3849777"/>
              <a:gd name="connsiteX22" fmla="*/ 2837746 w 3488154"/>
              <a:gd name="connsiteY22" fmla="*/ 3490737 h 3849777"/>
              <a:gd name="connsiteX23" fmla="*/ 2989839 w 3488154"/>
              <a:gd name="connsiteY23" fmla="*/ 3555622 h 3849777"/>
              <a:gd name="connsiteX24" fmla="*/ 3008850 w 3488154"/>
              <a:gd name="connsiteY24" fmla="*/ 3555622 h 3849777"/>
              <a:gd name="connsiteX25" fmla="*/ 2955618 w 3488154"/>
              <a:gd name="connsiteY25" fmla="*/ 3700658 h 3849777"/>
              <a:gd name="connsiteX26" fmla="*/ 2833944 w 3488154"/>
              <a:gd name="connsiteY26" fmla="*/ 3803711 h 3849777"/>
              <a:gd name="connsiteX27" fmla="*/ 2791167 w 3488154"/>
              <a:gd name="connsiteY27" fmla="*/ 3841401 h 3849777"/>
              <a:gd name="connsiteX28" fmla="*/ 2789099 w 3488154"/>
              <a:gd name="connsiteY28" fmla="*/ 3849777 h 3849777"/>
              <a:gd name="connsiteX29" fmla="*/ 0 w 3488154"/>
              <a:gd name="connsiteY29" fmla="*/ 3849777 h 3849777"/>
              <a:gd name="connsiteX30" fmla="*/ 0 w 3488154"/>
              <a:gd name="connsiteY30" fmla="*/ 737793 h 3849777"/>
              <a:gd name="connsiteX31" fmla="*/ 26828 w 3488154"/>
              <a:gd name="connsiteY31" fmla="*/ 740716 h 3849777"/>
              <a:gd name="connsiteX32" fmla="*/ 194130 w 3488154"/>
              <a:gd name="connsiteY32" fmla="*/ 679648 h 3849777"/>
              <a:gd name="connsiteX33" fmla="*/ 254967 w 3488154"/>
              <a:gd name="connsiteY33" fmla="*/ 572779 h 3849777"/>
              <a:gd name="connsiteX34" fmla="*/ 300595 w 3488154"/>
              <a:gd name="connsiteY34" fmla="*/ 652931 h 3849777"/>
              <a:gd name="connsiteX35" fmla="*/ 483106 w 3488154"/>
              <a:gd name="connsiteY35" fmla="*/ 744533 h 3849777"/>
              <a:gd name="connsiteX36" fmla="*/ 650408 w 3488154"/>
              <a:gd name="connsiteY36" fmla="*/ 679648 h 3849777"/>
              <a:gd name="connsiteX37" fmla="*/ 718850 w 3488154"/>
              <a:gd name="connsiteY37" fmla="*/ 523161 h 3849777"/>
              <a:gd name="connsiteX38" fmla="*/ 650408 w 3488154"/>
              <a:gd name="connsiteY38" fmla="*/ 359041 h 3849777"/>
              <a:gd name="connsiteX39" fmla="*/ 498316 w 3488154"/>
              <a:gd name="connsiteY39" fmla="*/ 294156 h 3849777"/>
              <a:gd name="connsiteX40" fmla="*/ 479304 w 3488154"/>
              <a:gd name="connsiteY40" fmla="*/ 294156 h 3849777"/>
              <a:gd name="connsiteX41" fmla="*/ 532536 w 3488154"/>
              <a:gd name="connsiteY41" fmla="*/ 149119 h 3849777"/>
              <a:gd name="connsiteX42" fmla="*/ 654211 w 3488154"/>
              <a:gd name="connsiteY42" fmla="*/ 46067 h 3849777"/>
              <a:gd name="connsiteX43" fmla="*/ 696987 w 3488154"/>
              <a:gd name="connsiteY43" fmla="*/ 8376 h 3849777"/>
              <a:gd name="connsiteX44" fmla="*/ 242467 w 3488154"/>
              <a:gd name="connsiteY44" fmla="*/ 0 h 3849777"/>
              <a:gd name="connsiteX45" fmla="*/ 375814 w 3488154"/>
              <a:gd name="connsiteY45" fmla="*/ 0 h 3849777"/>
              <a:gd name="connsiteX46" fmla="*/ 365234 w 3488154"/>
              <a:gd name="connsiteY46" fmla="*/ 11716 h 3849777"/>
              <a:gd name="connsiteX47" fmla="*/ 266374 w 3488154"/>
              <a:gd name="connsiteY47" fmla="*/ 191103 h 3849777"/>
              <a:gd name="connsiteX48" fmla="*/ 232153 w 3488154"/>
              <a:gd name="connsiteY48" fmla="*/ 404842 h 3849777"/>
              <a:gd name="connsiteX49" fmla="*/ 194130 w 3488154"/>
              <a:gd name="connsiteY49" fmla="*/ 359041 h 3849777"/>
              <a:gd name="connsiteX50" fmla="*/ 42037 w 3488154"/>
              <a:gd name="connsiteY50" fmla="*/ 294156 h 3849777"/>
              <a:gd name="connsiteX51" fmla="*/ 23026 w 3488154"/>
              <a:gd name="connsiteY51" fmla="*/ 294156 h 3849777"/>
              <a:gd name="connsiteX52" fmla="*/ 72456 w 3488154"/>
              <a:gd name="connsiteY52" fmla="*/ 149119 h 3849777"/>
              <a:gd name="connsiteX53" fmla="*/ 197932 w 3488154"/>
              <a:gd name="connsiteY53" fmla="*/ 46067 h 3849777"/>
              <a:gd name="connsiteX54" fmla="*/ 240708 w 3488154"/>
              <a:gd name="connsiteY54" fmla="*/ 6945 h 384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488154" h="3849777">
                <a:moveTo>
                  <a:pt x="3256001" y="3444936"/>
                </a:moveTo>
                <a:cubicBezTo>
                  <a:pt x="3267408" y="3460203"/>
                  <a:pt x="3278815" y="3475470"/>
                  <a:pt x="3294024" y="3490737"/>
                </a:cubicBezTo>
                <a:cubicBezTo>
                  <a:pt x="3339652" y="3532721"/>
                  <a:pt x="3389082" y="3555622"/>
                  <a:pt x="3446117" y="3555622"/>
                </a:cubicBezTo>
                <a:cubicBezTo>
                  <a:pt x="3465128" y="3555622"/>
                  <a:pt x="3465128" y="3555622"/>
                  <a:pt x="3465128" y="3555622"/>
                </a:cubicBezTo>
                <a:cubicBezTo>
                  <a:pt x="3461326" y="3612873"/>
                  <a:pt x="3446117" y="3662491"/>
                  <a:pt x="3415698" y="3700658"/>
                </a:cubicBezTo>
                <a:cubicBezTo>
                  <a:pt x="3385280" y="3738826"/>
                  <a:pt x="3343454" y="3773177"/>
                  <a:pt x="3290222" y="3803711"/>
                </a:cubicBezTo>
                <a:cubicBezTo>
                  <a:pt x="3271210" y="3813253"/>
                  <a:pt x="3256952" y="3826611"/>
                  <a:pt x="3247446" y="3842833"/>
                </a:cubicBezTo>
                <a:lnTo>
                  <a:pt x="3245687" y="3849777"/>
                </a:lnTo>
                <a:lnTo>
                  <a:pt x="3112340" y="3849777"/>
                </a:lnTo>
                <a:lnTo>
                  <a:pt x="3122920" y="3838062"/>
                </a:lnTo>
                <a:cubicBezTo>
                  <a:pt x="3164745" y="3788444"/>
                  <a:pt x="3195164" y="3727376"/>
                  <a:pt x="3221780" y="3658674"/>
                </a:cubicBezTo>
                <a:cubicBezTo>
                  <a:pt x="3244594" y="3593789"/>
                  <a:pt x="3256001" y="3521271"/>
                  <a:pt x="3256001" y="3444936"/>
                </a:cubicBezTo>
                <a:close/>
                <a:moveTo>
                  <a:pt x="699056" y="0"/>
                </a:moveTo>
                <a:lnTo>
                  <a:pt x="3488154" y="0"/>
                </a:lnTo>
                <a:lnTo>
                  <a:pt x="3488154" y="3111985"/>
                </a:lnTo>
                <a:lnTo>
                  <a:pt x="3461326" y="3109061"/>
                </a:lnTo>
                <a:cubicBezTo>
                  <a:pt x="3392884" y="3109061"/>
                  <a:pt x="3339652" y="3128145"/>
                  <a:pt x="3294024" y="3170129"/>
                </a:cubicBezTo>
                <a:cubicBezTo>
                  <a:pt x="3259803" y="3200663"/>
                  <a:pt x="3240792" y="3235014"/>
                  <a:pt x="3233187" y="3276998"/>
                </a:cubicBezTo>
                <a:cubicBezTo>
                  <a:pt x="3221780" y="3246464"/>
                  <a:pt x="3206571" y="3219747"/>
                  <a:pt x="3187559" y="3196846"/>
                </a:cubicBezTo>
                <a:cubicBezTo>
                  <a:pt x="3138129" y="3135778"/>
                  <a:pt x="3077292" y="3105244"/>
                  <a:pt x="3005048" y="3105244"/>
                </a:cubicBezTo>
                <a:cubicBezTo>
                  <a:pt x="2940408" y="3105244"/>
                  <a:pt x="2883374" y="3128145"/>
                  <a:pt x="2837746" y="3170129"/>
                </a:cubicBezTo>
                <a:cubicBezTo>
                  <a:pt x="2792118" y="3212113"/>
                  <a:pt x="2769304" y="3265548"/>
                  <a:pt x="2769304" y="3326616"/>
                </a:cubicBezTo>
                <a:cubicBezTo>
                  <a:pt x="2769304" y="3391501"/>
                  <a:pt x="2792118" y="3444936"/>
                  <a:pt x="2837746" y="3490737"/>
                </a:cubicBezTo>
                <a:cubicBezTo>
                  <a:pt x="2883374" y="3532721"/>
                  <a:pt x="2932804" y="3555622"/>
                  <a:pt x="2989839" y="3555622"/>
                </a:cubicBezTo>
                <a:cubicBezTo>
                  <a:pt x="3008850" y="3555622"/>
                  <a:pt x="3008850" y="3555622"/>
                  <a:pt x="3008850" y="3555622"/>
                </a:cubicBezTo>
                <a:cubicBezTo>
                  <a:pt x="3001246" y="3612873"/>
                  <a:pt x="2986036" y="3662491"/>
                  <a:pt x="2955618" y="3700658"/>
                </a:cubicBezTo>
                <a:cubicBezTo>
                  <a:pt x="2929002" y="3738826"/>
                  <a:pt x="2887176" y="3773177"/>
                  <a:pt x="2833944" y="3803711"/>
                </a:cubicBezTo>
                <a:cubicBezTo>
                  <a:pt x="2814932" y="3813253"/>
                  <a:pt x="2800673" y="3825657"/>
                  <a:pt x="2791167" y="3841401"/>
                </a:cubicBezTo>
                <a:lnTo>
                  <a:pt x="2789099" y="3849777"/>
                </a:lnTo>
                <a:lnTo>
                  <a:pt x="0" y="3849777"/>
                </a:lnTo>
                <a:lnTo>
                  <a:pt x="0" y="737793"/>
                </a:lnTo>
                <a:lnTo>
                  <a:pt x="26828" y="740716"/>
                </a:lnTo>
                <a:cubicBezTo>
                  <a:pt x="95270" y="740716"/>
                  <a:pt x="148502" y="721633"/>
                  <a:pt x="194130" y="679648"/>
                </a:cubicBezTo>
                <a:cubicBezTo>
                  <a:pt x="228351" y="649114"/>
                  <a:pt x="247363" y="614763"/>
                  <a:pt x="254967" y="572779"/>
                </a:cubicBezTo>
                <a:cubicBezTo>
                  <a:pt x="266374" y="603313"/>
                  <a:pt x="281583" y="630030"/>
                  <a:pt x="300595" y="652931"/>
                </a:cubicBezTo>
                <a:cubicBezTo>
                  <a:pt x="350025" y="713999"/>
                  <a:pt x="410862" y="744533"/>
                  <a:pt x="483106" y="744533"/>
                </a:cubicBezTo>
                <a:cubicBezTo>
                  <a:pt x="547746" y="744533"/>
                  <a:pt x="604781" y="721633"/>
                  <a:pt x="650408" y="679648"/>
                </a:cubicBezTo>
                <a:cubicBezTo>
                  <a:pt x="696036" y="637664"/>
                  <a:pt x="718850" y="584229"/>
                  <a:pt x="718850" y="523161"/>
                </a:cubicBezTo>
                <a:cubicBezTo>
                  <a:pt x="718850" y="458276"/>
                  <a:pt x="696036" y="404842"/>
                  <a:pt x="650408" y="359041"/>
                </a:cubicBezTo>
                <a:cubicBezTo>
                  <a:pt x="604781" y="317056"/>
                  <a:pt x="555350" y="294156"/>
                  <a:pt x="498316" y="294156"/>
                </a:cubicBezTo>
                <a:cubicBezTo>
                  <a:pt x="479304" y="294156"/>
                  <a:pt x="479304" y="294156"/>
                  <a:pt x="479304" y="294156"/>
                </a:cubicBezTo>
                <a:cubicBezTo>
                  <a:pt x="486909" y="236904"/>
                  <a:pt x="502118" y="187286"/>
                  <a:pt x="532536" y="149119"/>
                </a:cubicBezTo>
                <a:cubicBezTo>
                  <a:pt x="559153" y="110951"/>
                  <a:pt x="600978" y="76601"/>
                  <a:pt x="654211" y="46067"/>
                </a:cubicBezTo>
                <a:cubicBezTo>
                  <a:pt x="673222" y="36525"/>
                  <a:pt x="687481" y="24120"/>
                  <a:pt x="696987" y="8376"/>
                </a:cubicBezTo>
                <a:close/>
                <a:moveTo>
                  <a:pt x="242467" y="0"/>
                </a:moveTo>
                <a:lnTo>
                  <a:pt x="375814" y="0"/>
                </a:lnTo>
                <a:lnTo>
                  <a:pt x="365234" y="11716"/>
                </a:lnTo>
                <a:cubicBezTo>
                  <a:pt x="323409" y="61334"/>
                  <a:pt x="292990" y="122402"/>
                  <a:pt x="266374" y="191103"/>
                </a:cubicBezTo>
                <a:cubicBezTo>
                  <a:pt x="243560" y="255988"/>
                  <a:pt x="232153" y="328507"/>
                  <a:pt x="232153" y="404842"/>
                </a:cubicBezTo>
                <a:cubicBezTo>
                  <a:pt x="220746" y="389575"/>
                  <a:pt x="209339" y="374308"/>
                  <a:pt x="194130" y="359041"/>
                </a:cubicBezTo>
                <a:cubicBezTo>
                  <a:pt x="148502" y="317056"/>
                  <a:pt x="99072" y="294156"/>
                  <a:pt x="42037" y="294156"/>
                </a:cubicBezTo>
                <a:cubicBezTo>
                  <a:pt x="23026" y="294156"/>
                  <a:pt x="23026" y="294156"/>
                  <a:pt x="23026" y="294156"/>
                </a:cubicBezTo>
                <a:cubicBezTo>
                  <a:pt x="26828" y="236904"/>
                  <a:pt x="42037" y="187286"/>
                  <a:pt x="72456" y="149119"/>
                </a:cubicBezTo>
                <a:cubicBezTo>
                  <a:pt x="102874" y="110951"/>
                  <a:pt x="144700" y="76601"/>
                  <a:pt x="197932" y="46067"/>
                </a:cubicBezTo>
                <a:cubicBezTo>
                  <a:pt x="216944" y="36525"/>
                  <a:pt x="231203" y="23166"/>
                  <a:pt x="240708" y="6945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108000" rIns="108000" bIns="108000" anchor="ctr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Type caption text</a:t>
            </a:r>
          </a:p>
        </p:txBody>
      </p:sp>
      <p:sp>
        <p:nvSpPr>
          <p:cNvPr id="264" name="Text Placeholder 3">
            <a:extLst>
              <a:ext uri="{FF2B5EF4-FFF2-40B4-BE49-F238E27FC236}">
                <a16:creationId xmlns:a16="http://schemas.microsoft.com/office/drawing/2014/main" id="{1B669449-11C6-443F-8E54-464947111B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5399" y="4802401"/>
            <a:ext cx="3780001" cy="1483199"/>
          </a:xfrm>
        </p:spPr>
        <p:txBody>
          <a:bodyPr lIns="0" tIns="0" rIns="0" bIns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F0077-9695-45D8-B8D4-62BB88E2CCA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R71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1847572-17CE-4649-BFDA-DE94EF240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784"/>
      </p:ext>
    </p:extLst>
  </p:cSld>
  <p:clrMapOvr>
    <a:masterClrMapping/>
  </p:clrMapOvr>
  <p:hf hdr="0" dt="0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Next steps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5731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374977-A30F-4C9B-BF79-27440901D22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63400" y="860614"/>
            <a:ext cx="3344400" cy="2041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0800573-D4D1-460F-96C0-6D962A81EFD3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423800" y="860614"/>
            <a:ext cx="3344400" cy="2041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965A78D-0643-4FCB-9023-428A316023B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984200" y="860614"/>
            <a:ext cx="3344400" cy="2041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You might also like…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399" y="2901599"/>
            <a:ext cx="3344401" cy="3381726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267E113-557F-4223-9609-F8B62ED671F1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281463" y="5140799"/>
            <a:ext cx="2508273" cy="691200"/>
          </a:xfrm>
          <a:custGeom>
            <a:avLst/>
            <a:gdLst>
              <a:gd name="connsiteX0" fmla="*/ 0 w 2508273"/>
              <a:gd name="connsiteY0" fmla="*/ 0 h 691200"/>
              <a:gd name="connsiteX1" fmla="*/ 2508273 w 2508273"/>
              <a:gd name="connsiteY1" fmla="*/ 0 h 691200"/>
              <a:gd name="connsiteX2" fmla="*/ 2508273 w 2508273"/>
              <a:gd name="connsiteY2" fmla="*/ 482400 h 691200"/>
              <a:gd name="connsiteX3" fmla="*/ 2146992 w 2508273"/>
              <a:gd name="connsiteY3" fmla="*/ 690985 h 691200"/>
              <a:gd name="connsiteX4" fmla="*/ 2146992 w 2508273"/>
              <a:gd name="connsiteY4" fmla="*/ 691200 h 691200"/>
              <a:gd name="connsiteX5" fmla="*/ 0 w 2508273"/>
              <a:gd name="connsiteY5" fmla="*/ 69120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8273" h="691200">
                <a:moveTo>
                  <a:pt x="0" y="0"/>
                </a:moveTo>
                <a:lnTo>
                  <a:pt x="2508273" y="0"/>
                </a:lnTo>
                <a:lnTo>
                  <a:pt x="2508273" y="482400"/>
                </a:lnTo>
                <a:lnTo>
                  <a:pt x="2146992" y="690985"/>
                </a:lnTo>
                <a:lnTo>
                  <a:pt x="2146992" y="691200"/>
                </a:lnTo>
                <a:lnTo>
                  <a:pt x="0" y="6912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anchor="ctr">
            <a:noAutofit/>
          </a:bodyPr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Type button text, then hyperlink this shape</a:t>
            </a:r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B47420-862D-4A91-ADB4-36BD8BCBCD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5FC86D70-02C4-4851-9EA4-4E3DC020F42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23799" y="2901599"/>
            <a:ext cx="3344401" cy="3381726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EDA99ABE-59BB-4A0C-B722-AA210771F9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84199" y="2901599"/>
            <a:ext cx="3344401" cy="3381726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39BCD70-8261-4BEF-95E4-0F76489AAE05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4841863" y="5140799"/>
            <a:ext cx="2508273" cy="691200"/>
          </a:xfrm>
          <a:custGeom>
            <a:avLst/>
            <a:gdLst>
              <a:gd name="connsiteX0" fmla="*/ 0 w 2508273"/>
              <a:gd name="connsiteY0" fmla="*/ 0 h 691200"/>
              <a:gd name="connsiteX1" fmla="*/ 2508273 w 2508273"/>
              <a:gd name="connsiteY1" fmla="*/ 0 h 691200"/>
              <a:gd name="connsiteX2" fmla="*/ 2508273 w 2508273"/>
              <a:gd name="connsiteY2" fmla="*/ 482400 h 691200"/>
              <a:gd name="connsiteX3" fmla="*/ 2146992 w 2508273"/>
              <a:gd name="connsiteY3" fmla="*/ 690985 h 691200"/>
              <a:gd name="connsiteX4" fmla="*/ 2146992 w 2508273"/>
              <a:gd name="connsiteY4" fmla="*/ 691200 h 691200"/>
              <a:gd name="connsiteX5" fmla="*/ 0 w 2508273"/>
              <a:gd name="connsiteY5" fmla="*/ 69120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8273" h="691200">
                <a:moveTo>
                  <a:pt x="0" y="0"/>
                </a:moveTo>
                <a:lnTo>
                  <a:pt x="2508273" y="0"/>
                </a:lnTo>
                <a:lnTo>
                  <a:pt x="2508273" y="482400"/>
                </a:lnTo>
                <a:lnTo>
                  <a:pt x="2146992" y="690985"/>
                </a:lnTo>
                <a:lnTo>
                  <a:pt x="2146992" y="691200"/>
                </a:lnTo>
                <a:lnTo>
                  <a:pt x="0" y="6912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anchor="ctr">
            <a:noAutofit/>
          </a:bodyPr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Type button text, then hyperlink this shape</a:t>
            </a:r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2A21616-A348-4867-98B7-8CE505C062B8}"/>
              </a:ext>
            </a:extLst>
          </p:cNvPr>
          <p:cNvSpPr>
            <a:spLocks noGrp="1" noChangeAspect="1"/>
          </p:cNvSpPr>
          <p:nvPr>
            <p:ph type="body" sz="quarter" idx="44" hasCustomPrompt="1"/>
          </p:nvPr>
        </p:nvSpPr>
        <p:spPr>
          <a:xfrm>
            <a:off x="8402263" y="5140799"/>
            <a:ext cx="2508273" cy="691200"/>
          </a:xfrm>
          <a:custGeom>
            <a:avLst/>
            <a:gdLst>
              <a:gd name="connsiteX0" fmla="*/ 0 w 2508273"/>
              <a:gd name="connsiteY0" fmla="*/ 0 h 691200"/>
              <a:gd name="connsiteX1" fmla="*/ 2508273 w 2508273"/>
              <a:gd name="connsiteY1" fmla="*/ 0 h 691200"/>
              <a:gd name="connsiteX2" fmla="*/ 2508273 w 2508273"/>
              <a:gd name="connsiteY2" fmla="*/ 482400 h 691200"/>
              <a:gd name="connsiteX3" fmla="*/ 2146992 w 2508273"/>
              <a:gd name="connsiteY3" fmla="*/ 690985 h 691200"/>
              <a:gd name="connsiteX4" fmla="*/ 2146992 w 2508273"/>
              <a:gd name="connsiteY4" fmla="*/ 691200 h 691200"/>
              <a:gd name="connsiteX5" fmla="*/ 0 w 2508273"/>
              <a:gd name="connsiteY5" fmla="*/ 69120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8273" h="691200">
                <a:moveTo>
                  <a:pt x="0" y="0"/>
                </a:moveTo>
                <a:lnTo>
                  <a:pt x="2508273" y="0"/>
                </a:lnTo>
                <a:lnTo>
                  <a:pt x="2508273" y="482400"/>
                </a:lnTo>
                <a:lnTo>
                  <a:pt x="2146992" y="690985"/>
                </a:lnTo>
                <a:lnTo>
                  <a:pt x="2146992" y="691200"/>
                </a:lnTo>
                <a:lnTo>
                  <a:pt x="0" y="6912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anchor="ctr">
            <a:noAutofit/>
          </a:bodyPr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Type button text, then hyperlink this shape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30D38-7190-4744-AB17-57A6271B64F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R72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75CBB06-9420-4714-A206-AAC0EA066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91886"/>
      </p:ext>
    </p:extLst>
  </p:cSld>
  <p:clrMapOvr>
    <a:masterClrMapping/>
  </p:clrMapOvr>
  <p:hf hdr="0" dt="0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title, </a:t>
            </a:r>
            <a:r>
              <a:rPr lang="en-US" err="1"/>
              <a:t>eg</a:t>
            </a:r>
            <a:r>
              <a:rPr lang="en-US"/>
              <a:t> You might also like…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7DA3D-F157-4807-B6B7-D4178E3ED95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752600" y="864000"/>
            <a:ext cx="4233600" cy="20376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752600" y="2901600"/>
            <a:ext cx="4233599" cy="3381725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1909277-BD5D-4848-9A86-1F604E20F3C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2425800" y="5371200"/>
            <a:ext cx="2887200" cy="561600"/>
          </a:xfrm>
          <a:custGeom>
            <a:avLst/>
            <a:gdLst>
              <a:gd name="connsiteX0" fmla="*/ 0 w 2887200"/>
              <a:gd name="connsiteY0" fmla="*/ 0 h 561600"/>
              <a:gd name="connsiteX1" fmla="*/ 2887200 w 2887200"/>
              <a:gd name="connsiteY1" fmla="*/ 0 h 561600"/>
              <a:gd name="connsiteX2" fmla="*/ 2887200 w 2887200"/>
              <a:gd name="connsiteY2" fmla="*/ 392400 h 561600"/>
              <a:gd name="connsiteX3" fmla="*/ 2594438 w 2887200"/>
              <a:gd name="connsiteY3" fmla="*/ 561426 h 561600"/>
              <a:gd name="connsiteX4" fmla="*/ 2594438 w 2887200"/>
              <a:gd name="connsiteY4" fmla="*/ 561600 h 561600"/>
              <a:gd name="connsiteX5" fmla="*/ 0 w 2887200"/>
              <a:gd name="connsiteY5" fmla="*/ 56160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200" h="561600">
                <a:moveTo>
                  <a:pt x="0" y="0"/>
                </a:moveTo>
                <a:lnTo>
                  <a:pt x="2887200" y="0"/>
                </a:lnTo>
                <a:lnTo>
                  <a:pt x="2887200" y="392400"/>
                </a:lnTo>
                <a:lnTo>
                  <a:pt x="2594438" y="561426"/>
                </a:lnTo>
                <a:lnTo>
                  <a:pt x="2594438" y="561600"/>
                </a:lnTo>
                <a:lnTo>
                  <a:pt x="0" y="5616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algn="ctr">
              <a:defRPr lang="en-GB" sz="1600" b="1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US"/>
              <a:t>Type button text, then hyperlink this shape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26A756-3433-4CFC-832A-64A665B039F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7" name="Picture Placeholder 2">
            <a:extLst>
              <a:ext uri="{FF2B5EF4-FFF2-40B4-BE49-F238E27FC236}">
                <a16:creationId xmlns:a16="http://schemas.microsoft.com/office/drawing/2014/main" id="{F47AE8E2-46F2-47F9-B57C-99BE408C2DD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0763" y="862675"/>
            <a:ext cx="4233600" cy="20376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7E558772-95DD-41AA-923D-529D94030C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00763" y="2900275"/>
            <a:ext cx="4233599" cy="3381725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38C7BA7-F5E5-4524-BEA7-1381EC5B6832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6875400" y="5369875"/>
            <a:ext cx="2885762" cy="561600"/>
          </a:xfrm>
          <a:custGeom>
            <a:avLst/>
            <a:gdLst>
              <a:gd name="connsiteX0" fmla="*/ 0 w 2885762"/>
              <a:gd name="connsiteY0" fmla="*/ 0 h 561600"/>
              <a:gd name="connsiteX1" fmla="*/ 2885762 w 2885762"/>
              <a:gd name="connsiteY1" fmla="*/ 0 h 561600"/>
              <a:gd name="connsiteX2" fmla="*/ 2885762 w 2885762"/>
              <a:gd name="connsiteY2" fmla="*/ 392400 h 561600"/>
              <a:gd name="connsiteX3" fmla="*/ 2593000 w 2885762"/>
              <a:gd name="connsiteY3" fmla="*/ 561426 h 561600"/>
              <a:gd name="connsiteX4" fmla="*/ 2593000 w 2885762"/>
              <a:gd name="connsiteY4" fmla="*/ 561600 h 561600"/>
              <a:gd name="connsiteX5" fmla="*/ 0 w 2885762"/>
              <a:gd name="connsiteY5" fmla="*/ 56160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762" h="561600">
                <a:moveTo>
                  <a:pt x="0" y="0"/>
                </a:moveTo>
                <a:lnTo>
                  <a:pt x="2885762" y="0"/>
                </a:lnTo>
                <a:lnTo>
                  <a:pt x="2885762" y="392400"/>
                </a:lnTo>
                <a:lnTo>
                  <a:pt x="2593000" y="561426"/>
                </a:lnTo>
                <a:lnTo>
                  <a:pt x="2593000" y="561600"/>
                </a:lnTo>
                <a:lnTo>
                  <a:pt x="0" y="5616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algn="ctr">
              <a:defRPr lang="en-GB" sz="1600" b="1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US"/>
              <a:t>Type button text, then hyperlink this shape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1EB70A-998F-4144-B698-7515E77F126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R73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7BDC518-A3A8-4FDA-A526-B63E9EAF3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11370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E6751A-E27C-4FE0-8723-A89845888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F710D6-626D-4B3F-8B67-883E1284A00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EFC65A-C0A9-424E-9223-999941FFC36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B8CF84-065E-4129-A84F-CEDFC627978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1E3FAB1-E4B4-42D0-8732-6D292A7E66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2E263A-9A10-46B0-9CE7-3051DE700B9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179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1765900"/>
            <a:ext cx="51228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91" name="Text Placeholder 6">
            <a:extLst>
              <a:ext uri="{FF2B5EF4-FFF2-40B4-BE49-F238E27FC236}">
                <a16:creationId xmlns:a16="http://schemas.microsoft.com/office/drawing/2014/main" id="{F7119DD6-CD3A-4A68-AB47-18E55F4A08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3398" y="5716800"/>
            <a:ext cx="51228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Text Placeholder 6">
            <a:extLst>
              <a:ext uri="{FF2B5EF4-FFF2-40B4-BE49-F238E27FC236}">
                <a16:creationId xmlns:a16="http://schemas.microsoft.com/office/drawing/2014/main" id="{4EC03F63-E240-4F5B-A5FC-1F1D433EFE7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63400" y="860616"/>
            <a:ext cx="51228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3">
            <a:extLst>
              <a:ext uri="{FF2B5EF4-FFF2-40B4-BE49-F238E27FC236}">
                <a16:creationId xmlns:a16="http://schemas.microsoft.com/office/drawing/2014/main" id="{4DB7254D-FA08-497D-A88E-23E7C48A9C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5" name="Text Placeholder 6">
            <a:extLst>
              <a:ext uri="{FF2B5EF4-FFF2-40B4-BE49-F238E27FC236}">
                <a16:creationId xmlns:a16="http://schemas.microsoft.com/office/drawing/2014/main" id="{8FFFC295-008D-4648-ADDE-A6355D52D33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2199" y="1765900"/>
            <a:ext cx="51228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6" name="Text Placeholder 6">
            <a:extLst>
              <a:ext uri="{FF2B5EF4-FFF2-40B4-BE49-F238E27FC236}">
                <a16:creationId xmlns:a16="http://schemas.microsoft.com/office/drawing/2014/main" id="{9D93B9C4-94E6-443B-9693-DE1CA429A4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02197" y="5716800"/>
            <a:ext cx="51228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6E35B17A-E320-4AD0-B394-AD1F60D832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02199" y="860616"/>
            <a:ext cx="51228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095A31-9301-4016-9EE3-F467870258C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R74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E6FA2F7-1A40-4110-B180-2B808302B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3306"/>
      </p:ext>
    </p:extLst>
  </p:cSld>
  <p:clrMapOvr>
    <a:masterClrMapping/>
  </p:clrMapOvr>
  <p:hf hdr="0" dt="0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74" name="Text Placeholder 3">
            <a:extLst>
              <a:ext uri="{FF2B5EF4-FFF2-40B4-BE49-F238E27FC236}">
                <a16:creationId xmlns:a16="http://schemas.microsoft.com/office/drawing/2014/main" id="{4DB7254D-FA08-497D-A88E-23E7C48A9C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C8C826A5-2818-4C81-8CD8-5991BE4763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400" y="1765900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D23D2DBE-60C1-4355-A41F-3A7DB0C2A63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3398" y="5716800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06943DFC-E298-479E-8803-D10617F1FF0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63400" y="860616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6">
            <a:extLst>
              <a:ext uri="{FF2B5EF4-FFF2-40B4-BE49-F238E27FC236}">
                <a16:creationId xmlns:a16="http://schemas.microsoft.com/office/drawing/2014/main" id="{4FFF75CB-B367-49F8-B91B-93A2B1BDCBB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23802" y="1765900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F549B0B7-D706-4A9C-AC99-D97871FF7C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23800" y="5716800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B4E89ACB-2CCE-40E9-BC6F-80BA575FDF2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423802" y="860616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6">
            <a:extLst>
              <a:ext uri="{FF2B5EF4-FFF2-40B4-BE49-F238E27FC236}">
                <a16:creationId xmlns:a16="http://schemas.microsoft.com/office/drawing/2014/main" id="{99A75F5C-6F51-49AF-9131-4E2B66D7598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984200" y="1765900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5803A5CD-4BC6-471C-84C0-342E0D22D3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984198" y="5716800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6">
            <a:extLst>
              <a:ext uri="{FF2B5EF4-FFF2-40B4-BE49-F238E27FC236}">
                <a16:creationId xmlns:a16="http://schemas.microsoft.com/office/drawing/2014/main" id="{455219E0-CF4E-467D-8385-60DFD39C8CD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984200" y="860616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59F94D-460B-43E2-A32C-4AF72CF85C5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R75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13E629D-4597-4B8A-A1B1-A086008E7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6321"/>
      </p:ext>
    </p:extLst>
  </p:cSld>
  <p:clrMapOvr>
    <a:masterClrMapping/>
  </p:clrMapOvr>
  <p:hf hdr="0" dt="0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SNAP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Snapshots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07243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3C2231-5BFD-497D-ACA5-8A334B1CF299}"/>
              </a:ext>
            </a:extLst>
          </p:cNvPr>
          <p:cNvSpPr/>
          <p:nvPr userDrawn="1"/>
        </p:nvSpPr>
        <p:spPr>
          <a:xfrm>
            <a:off x="863599" y="860476"/>
            <a:ext cx="3344863" cy="563752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2BAC4-ACA4-4C4A-9D69-BD81DF35B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9028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3921BB8-468F-4C19-B7C5-8F136434C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60476"/>
            <a:ext cx="3233947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1</a:t>
            </a:r>
            <a:endParaRPr lang="en-GB"/>
          </a:p>
        </p:txBody>
      </p:sp>
      <p:sp>
        <p:nvSpPr>
          <p:cNvPr id="138" name="Text Placeholder 136">
            <a:extLst>
              <a:ext uri="{FF2B5EF4-FFF2-40B4-BE49-F238E27FC236}">
                <a16:creationId xmlns:a16="http://schemas.microsoft.com/office/drawing/2014/main" id="{AC79BB45-62A6-4724-831C-71208812B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3679201"/>
            <a:ext cx="3344863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2</a:t>
            </a:r>
            <a:endParaRPr lang="en-GB"/>
          </a:p>
        </p:txBody>
      </p:sp>
      <p:sp>
        <p:nvSpPr>
          <p:cNvPr id="140" name="Content Placeholder 139">
            <a:extLst>
              <a:ext uri="{FF2B5EF4-FFF2-40B4-BE49-F238E27FC236}">
                <a16:creationId xmlns:a16="http://schemas.microsoft.com/office/drawing/2014/main" id="{0D123CC1-4E89-466C-9250-3E51DDF447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600" y="1209675"/>
            <a:ext cx="3344863" cy="24701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Write text, or copy table/chart from Toolkit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1" name="Content Placeholder 139">
            <a:extLst>
              <a:ext uri="{FF2B5EF4-FFF2-40B4-BE49-F238E27FC236}">
                <a16:creationId xmlns:a16="http://schemas.microsoft.com/office/drawing/2014/main" id="{BDBE7A56-51F6-455B-AA5F-DD9B222A5E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0" y="4028400"/>
            <a:ext cx="3344863" cy="2253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Write text, or copy table/chart from Toolkit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2" name="Text Placeholder 136">
            <a:extLst>
              <a:ext uri="{FF2B5EF4-FFF2-40B4-BE49-F238E27FC236}">
                <a16:creationId xmlns:a16="http://schemas.microsoft.com/office/drawing/2014/main" id="{5296BD66-0C13-4783-9265-7C679BE59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3337" y="860476"/>
            <a:ext cx="690598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3</a:t>
            </a:r>
            <a:endParaRPr lang="en-GB"/>
          </a:p>
        </p:txBody>
      </p:sp>
      <p:sp>
        <p:nvSpPr>
          <p:cNvPr id="143" name="Text Placeholder 136">
            <a:extLst>
              <a:ext uri="{FF2B5EF4-FFF2-40B4-BE49-F238E27FC236}">
                <a16:creationId xmlns:a16="http://schemas.microsoft.com/office/drawing/2014/main" id="{BA770CF2-D21B-43CA-88B4-292646FFF9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800" y="4244400"/>
            <a:ext cx="6905063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4</a:t>
            </a:r>
            <a:endParaRPr lang="en-GB"/>
          </a:p>
        </p:txBody>
      </p:sp>
      <p:sp>
        <p:nvSpPr>
          <p:cNvPr id="144" name="Content Placeholder 139">
            <a:extLst>
              <a:ext uri="{FF2B5EF4-FFF2-40B4-BE49-F238E27FC236}">
                <a16:creationId xmlns:a16="http://schemas.microsoft.com/office/drawing/2014/main" id="{3EFC999B-D648-475B-8D68-8CE4145C36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23337" y="1209674"/>
            <a:ext cx="6905526" cy="30347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Copy table from Toolkit and edit as needed. 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5" name="Content Placeholder 139">
            <a:extLst>
              <a:ext uri="{FF2B5EF4-FFF2-40B4-BE49-F238E27FC236}">
                <a16:creationId xmlns:a16="http://schemas.microsoft.com/office/drawing/2014/main" id="{54204D2C-A717-401C-9244-3CFBE798C18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3800" y="4593599"/>
            <a:ext cx="6905526" cy="16884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Copy table from Toolkit and edit as needed. 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6" name="Text Placeholder 3">
            <a:extLst>
              <a:ext uri="{FF2B5EF4-FFF2-40B4-BE49-F238E27FC236}">
                <a16:creationId xmlns:a16="http://schemas.microsoft.com/office/drawing/2014/main" id="{DEB8791F-0662-42A4-9DBA-7D40CBA981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38E2214-BAFA-4BAF-842C-357F15A11B3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R76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40309D25-9FFE-4944-9879-F4AA4FA414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8336" y="216000"/>
            <a:ext cx="918000" cy="51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Retailer 1 logo</a:t>
            </a:r>
            <a:endParaRPr lang="en-GB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F112127-40B7-44F6-840D-8AD01AF30D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75685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1BE2022-64D5-44E1-9498-D27FC7B69FE8}"/>
              </a:ext>
            </a:extLst>
          </p:cNvPr>
          <p:cNvSpPr/>
          <p:nvPr userDrawn="1"/>
        </p:nvSpPr>
        <p:spPr>
          <a:xfrm>
            <a:off x="863599" y="860476"/>
            <a:ext cx="5119510" cy="563752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2BAC4-ACA4-4C4A-9D69-BD81DF35B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9028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3921BB8-468F-4C19-B7C5-8F136434C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60476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1</a:t>
            </a:r>
            <a:endParaRPr lang="en-GB"/>
          </a:p>
        </p:txBody>
      </p:sp>
      <p:sp>
        <p:nvSpPr>
          <p:cNvPr id="138" name="Text Placeholder 136">
            <a:extLst>
              <a:ext uri="{FF2B5EF4-FFF2-40B4-BE49-F238E27FC236}">
                <a16:creationId xmlns:a16="http://schemas.microsoft.com/office/drawing/2014/main" id="{AC79BB45-62A6-4724-831C-71208812B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800" y="2901600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2</a:t>
            </a:r>
            <a:endParaRPr lang="en-GB"/>
          </a:p>
        </p:txBody>
      </p:sp>
      <p:sp>
        <p:nvSpPr>
          <p:cNvPr id="141" name="Content Placeholder 139">
            <a:extLst>
              <a:ext uri="{FF2B5EF4-FFF2-40B4-BE49-F238E27FC236}">
                <a16:creationId xmlns:a16="http://schemas.microsoft.com/office/drawing/2014/main" id="{BDBE7A56-51F6-455B-AA5F-DD9B222A5E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0" y="3250799"/>
            <a:ext cx="5123309" cy="30312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Write text, or copy table/chart from Toolkit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2" name="Text Placeholder 136">
            <a:extLst>
              <a:ext uri="{FF2B5EF4-FFF2-40B4-BE49-F238E27FC236}">
                <a16:creationId xmlns:a16="http://schemas.microsoft.com/office/drawing/2014/main" id="{5296BD66-0C13-4783-9265-7C679BE59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9210" y="860476"/>
            <a:ext cx="5127126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3</a:t>
            </a:r>
            <a:endParaRPr lang="en-GB"/>
          </a:p>
        </p:txBody>
      </p:sp>
      <p:sp>
        <p:nvSpPr>
          <p:cNvPr id="144" name="Content Placeholder 139">
            <a:extLst>
              <a:ext uri="{FF2B5EF4-FFF2-40B4-BE49-F238E27FC236}">
                <a16:creationId xmlns:a16="http://schemas.microsoft.com/office/drawing/2014/main" id="{3EFC999B-D648-475B-8D68-8CE4145C36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05093" y="1209674"/>
            <a:ext cx="5123770" cy="16884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Copy table from Toolkit and edit as needed. 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1C4FD-F327-4518-928C-E874FA206A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3600" y="1209675"/>
            <a:ext cx="2452109" cy="1691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53F51FD8-61A7-4545-8B5C-9C3E3D251E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4FAB5180-812A-4314-822F-121B00BE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2363" y="5932488"/>
            <a:ext cx="4233437" cy="346075"/>
          </a:xfrm>
          <a:custGeom>
            <a:avLst/>
            <a:gdLst>
              <a:gd name="connsiteX0" fmla="*/ 0 w 4233437"/>
              <a:gd name="connsiteY0" fmla="*/ 0 h 346075"/>
              <a:gd name="connsiteX1" fmla="*/ 4233437 w 4233437"/>
              <a:gd name="connsiteY1" fmla="*/ 0 h 346075"/>
              <a:gd name="connsiteX2" fmla="*/ 4233437 w 4233437"/>
              <a:gd name="connsiteY2" fmla="*/ 142516 h 346075"/>
              <a:gd name="connsiteX3" fmla="*/ 3881225 w 4233437"/>
              <a:gd name="connsiteY3" fmla="*/ 345866 h 346075"/>
              <a:gd name="connsiteX4" fmla="*/ 3881225 w 4233437"/>
              <a:gd name="connsiteY4" fmla="*/ 346075 h 346075"/>
              <a:gd name="connsiteX5" fmla="*/ 0 w 4233437"/>
              <a:gd name="connsiteY5" fmla="*/ 34607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437" h="346075">
                <a:moveTo>
                  <a:pt x="0" y="0"/>
                </a:moveTo>
                <a:lnTo>
                  <a:pt x="4233437" y="0"/>
                </a:lnTo>
                <a:lnTo>
                  <a:pt x="4233437" y="142516"/>
                </a:lnTo>
                <a:lnTo>
                  <a:pt x="3881225" y="345866"/>
                </a:lnTo>
                <a:lnTo>
                  <a:pt x="3881225" y="346075"/>
                </a:lnTo>
                <a:lnTo>
                  <a:pt x="0" y="346075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algn="ctr">
              <a:defRPr lang="en-GB" sz="1400" b="1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US"/>
              <a:t>Write button text then hyperlink this shape</a:t>
            </a:r>
            <a:endParaRPr lang="en-GB"/>
          </a:p>
        </p:txBody>
      </p:sp>
      <p:sp>
        <p:nvSpPr>
          <p:cNvPr id="273" name="Picture Placeholder 2">
            <a:extLst>
              <a:ext uri="{FF2B5EF4-FFF2-40B4-BE49-F238E27FC236}">
                <a16:creationId xmlns:a16="http://schemas.microsoft.com/office/drawing/2014/main" id="{8ED7773A-ACC0-4DCF-89B8-4E6E5E538E9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34800" y="1209675"/>
            <a:ext cx="2452109" cy="1691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4" name="Text Placeholder 136">
            <a:extLst>
              <a:ext uri="{FF2B5EF4-FFF2-40B4-BE49-F238E27FC236}">
                <a16:creationId xmlns:a16="http://schemas.microsoft.com/office/drawing/2014/main" id="{81A74053-0781-48D7-8D28-5278197C23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9210" y="2901600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4</a:t>
            </a:r>
            <a:endParaRPr lang="en-GB"/>
          </a:p>
        </p:txBody>
      </p:sp>
      <p:sp>
        <p:nvSpPr>
          <p:cNvPr id="275" name="Content Placeholder 139">
            <a:extLst>
              <a:ext uri="{FF2B5EF4-FFF2-40B4-BE49-F238E27FC236}">
                <a16:creationId xmlns:a16="http://schemas.microsoft.com/office/drawing/2014/main" id="{6C7FD749-70E0-46C8-89B5-AE39A6E4A5F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05093" y="3250800"/>
            <a:ext cx="5123309" cy="246225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Write text, or copy table/chart from Toolkit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A0E05D2A-8ABF-4855-B384-97E23BC55BF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R77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CC851F4-FA1F-4F74-90C8-19C50D856A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8336" y="216000"/>
            <a:ext cx="918000" cy="51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Retailer 1 logo</a:t>
            </a:r>
            <a:endParaRPr lang="en-GB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D2C65A-E943-457E-AB19-CC6C82057D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62767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DE407EA-F0C1-4B22-BF7C-EF8B2D3DFFC1}"/>
              </a:ext>
            </a:extLst>
          </p:cNvPr>
          <p:cNvSpPr/>
          <p:nvPr userDrawn="1"/>
        </p:nvSpPr>
        <p:spPr>
          <a:xfrm>
            <a:off x="863599" y="860476"/>
            <a:ext cx="5119510" cy="563752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2BAC4-ACA4-4C4A-9D69-BD81DF35B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9028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3921BB8-468F-4C19-B7C5-8F136434C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60476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1</a:t>
            </a:r>
            <a:endParaRPr lang="en-GB"/>
          </a:p>
        </p:txBody>
      </p:sp>
      <p:sp>
        <p:nvSpPr>
          <p:cNvPr id="138" name="Text Placeholder 136">
            <a:extLst>
              <a:ext uri="{FF2B5EF4-FFF2-40B4-BE49-F238E27FC236}">
                <a16:creationId xmlns:a16="http://schemas.microsoft.com/office/drawing/2014/main" id="{AC79BB45-62A6-4724-831C-71208812B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800" y="2901600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2</a:t>
            </a:r>
            <a:endParaRPr lang="en-GB"/>
          </a:p>
        </p:txBody>
      </p:sp>
      <p:sp>
        <p:nvSpPr>
          <p:cNvPr id="141" name="Content Placeholder 139">
            <a:extLst>
              <a:ext uri="{FF2B5EF4-FFF2-40B4-BE49-F238E27FC236}">
                <a16:creationId xmlns:a16="http://schemas.microsoft.com/office/drawing/2014/main" id="{BDBE7A56-51F6-455B-AA5F-DD9B222A5E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0" y="3250799"/>
            <a:ext cx="5123309" cy="30312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Write text, or copy table/chart from Toolkit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2" name="Text Placeholder 136">
            <a:extLst>
              <a:ext uri="{FF2B5EF4-FFF2-40B4-BE49-F238E27FC236}">
                <a16:creationId xmlns:a16="http://schemas.microsoft.com/office/drawing/2014/main" id="{5296BD66-0C13-4783-9265-7C679BE59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2200" y="860476"/>
            <a:ext cx="5127126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3</a:t>
            </a:r>
            <a:endParaRPr lang="en-GB"/>
          </a:p>
        </p:txBody>
      </p:sp>
      <p:sp>
        <p:nvSpPr>
          <p:cNvPr id="144" name="Content Placeholder 139">
            <a:extLst>
              <a:ext uri="{FF2B5EF4-FFF2-40B4-BE49-F238E27FC236}">
                <a16:creationId xmlns:a16="http://schemas.microsoft.com/office/drawing/2014/main" id="{3EFC999B-D648-475B-8D68-8CE4145C36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05093" y="1209674"/>
            <a:ext cx="5123770" cy="450712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Copy table from Toolkit and edit as needed. 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53F51FD8-61A7-4545-8B5C-9C3E3D251E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4FAB5180-812A-4314-822F-121B00BE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2363" y="5932488"/>
            <a:ext cx="4233437" cy="346075"/>
          </a:xfrm>
          <a:custGeom>
            <a:avLst/>
            <a:gdLst>
              <a:gd name="connsiteX0" fmla="*/ 0 w 4233437"/>
              <a:gd name="connsiteY0" fmla="*/ 0 h 346075"/>
              <a:gd name="connsiteX1" fmla="*/ 4233437 w 4233437"/>
              <a:gd name="connsiteY1" fmla="*/ 0 h 346075"/>
              <a:gd name="connsiteX2" fmla="*/ 4233437 w 4233437"/>
              <a:gd name="connsiteY2" fmla="*/ 142516 h 346075"/>
              <a:gd name="connsiteX3" fmla="*/ 3881225 w 4233437"/>
              <a:gd name="connsiteY3" fmla="*/ 345866 h 346075"/>
              <a:gd name="connsiteX4" fmla="*/ 3881225 w 4233437"/>
              <a:gd name="connsiteY4" fmla="*/ 346075 h 346075"/>
              <a:gd name="connsiteX5" fmla="*/ 0 w 4233437"/>
              <a:gd name="connsiteY5" fmla="*/ 34607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437" h="346075">
                <a:moveTo>
                  <a:pt x="0" y="0"/>
                </a:moveTo>
                <a:lnTo>
                  <a:pt x="4233437" y="0"/>
                </a:lnTo>
                <a:lnTo>
                  <a:pt x="4233437" y="142516"/>
                </a:lnTo>
                <a:lnTo>
                  <a:pt x="3881225" y="345866"/>
                </a:lnTo>
                <a:lnTo>
                  <a:pt x="3881225" y="346075"/>
                </a:lnTo>
                <a:lnTo>
                  <a:pt x="0" y="346075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algn="ctr">
              <a:defRPr lang="en-GB" sz="1400" b="1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US"/>
              <a:t>Write button text then hyperlink this shape</a:t>
            </a:r>
            <a:endParaRPr lang="en-GB"/>
          </a:p>
        </p:txBody>
      </p:sp>
      <p:sp>
        <p:nvSpPr>
          <p:cNvPr id="135" name="Picture Placeholder 2">
            <a:extLst>
              <a:ext uri="{FF2B5EF4-FFF2-40B4-BE49-F238E27FC236}">
                <a16:creationId xmlns:a16="http://schemas.microsoft.com/office/drawing/2014/main" id="{CE0EC578-B460-47D3-B53D-F4F9CDDE2F0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3600" y="1209675"/>
            <a:ext cx="2452109" cy="1691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6" name="Picture Placeholder 2">
            <a:extLst>
              <a:ext uri="{FF2B5EF4-FFF2-40B4-BE49-F238E27FC236}">
                <a16:creationId xmlns:a16="http://schemas.microsoft.com/office/drawing/2014/main" id="{D1F6E299-BFAF-4651-BB11-6C15E790B1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34800" y="1209675"/>
            <a:ext cx="2452109" cy="1691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44628DA-1421-401D-BD6B-9CDB47F263C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R78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E5DC309-B44B-4AE4-9908-B882374654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8336" y="216000"/>
            <a:ext cx="918000" cy="51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Retailer 1 logo</a:t>
            </a:r>
            <a:endParaRPr lang="en-GB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55A408A-EA61-4AB4-9680-0E151D44D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3887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195E8A-344A-4DED-B276-4E3991B03B25}"/>
              </a:ext>
            </a:extLst>
          </p:cNvPr>
          <p:cNvSpPr/>
          <p:nvPr userDrawn="1"/>
        </p:nvSpPr>
        <p:spPr>
          <a:xfrm>
            <a:off x="863598" y="860476"/>
            <a:ext cx="10472737" cy="149392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2BAC4-ACA4-4C4A-9D69-BD81DF35B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9028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3921BB8-468F-4C19-B7C5-8F136434C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60476"/>
            <a:ext cx="10465727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1</a:t>
            </a:r>
            <a:endParaRPr lang="en-GB"/>
          </a:p>
        </p:txBody>
      </p:sp>
      <p:sp>
        <p:nvSpPr>
          <p:cNvPr id="138" name="Text Placeholder 136">
            <a:extLst>
              <a:ext uri="{FF2B5EF4-FFF2-40B4-BE49-F238E27FC236}">
                <a16:creationId xmlns:a16="http://schemas.microsoft.com/office/drawing/2014/main" id="{AC79BB45-62A6-4724-831C-71208812B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2354400"/>
            <a:ext cx="10465000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2</a:t>
            </a:r>
            <a:endParaRPr lang="en-GB"/>
          </a:p>
        </p:txBody>
      </p:sp>
      <p:sp>
        <p:nvSpPr>
          <p:cNvPr id="140" name="Content Placeholder 139">
            <a:extLst>
              <a:ext uri="{FF2B5EF4-FFF2-40B4-BE49-F238E27FC236}">
                <a16:creationId xmlns:a16="http://schemas.microsoft.com/office/drawing/2014/main" id="{0D123CC1-4E89-466C-9250-3E51DDF447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600" y="1209675"/>
            <a:ext cx="4233400" cy="11267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Write text, or copy table/chart from Toolkit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1" name="Content Placeholder 139">
            <a:extLst>
              <a:ext uri="{FF2B5EF4-FFF2-40B4-BE49-F238E27FC236}">
                <a16:creationId xmlns:a16="http://schemas.microsoft.com/office/drawing/2014/main" id="{BDBE7A56-51F6-455B-AA5F-DD9B222A5E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0" y="2721599"/>
            <a:ext cx="10465000" cy="35604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Write text, or copy table/chart from Toolkit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2" name="Text Placeholder 136">
            <a:extLst>
              <a:ext uri="{FF2B5EF4-FFF2-40B4-BE49-F238E27FC236}">
                <a16:creationId xmlns:a16="http://schemas.microsoft.com/office/drawing/2014/main" id="{5296BD66-0C13-4783-9265-7C679BE59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3000" y="860476"/>
            <a:ext cx="6016326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3</a:t>
            </a:r>
            <a:endParaRPr lang="en-GB"/>
          </a:p>
        </p:txBody>
      </p:sp>
      <p:sp>
        <p:nvSpPr>
          <p:cNvPr id="146" name="Text Placeholder 3">
            <a:extLst>
              <a:ext uri="{FF2B5EF4-FFF2-40B4-BE49-F238E27FC236}">
                <a16:creationId xmlns:a16="http://schemas.microsoft.com/office/drawing/2014/main" id="{DEB8791F-0662-42A4-9DBA-7D40CBA981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9" name="Content Placeholder 139">
            <a:extLst>
              <a:ext uri="{FF2B5EF4-FFF2-40B4-BE49-F238E27FC236}">
                <a16:creationId xmlns:a16="http://schemas.microsoft.com/office/drawing/2014/main" id="{1A92293F-212C-4F7A-9DC5-E64641E2555D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313001" y="1209675"/>
            <a:ext cx="6016326" cy="11267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Write text, or copy table/chart from Toolkit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0110409-BD13-41FC-A981-EE8ACED443B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R79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2B34EC0-FF3B-4468-AF48-AD6075AB78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8336" y="216000"/>
            <a:ext cx="918000" cy="51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Retailer 1 logo</a:t>
            </a:r>
            <a:endParaRPr lang="en-GB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7C57104-A4F6-4521-BDEE-C0951ACFA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40049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378EED-B816-4CC1-B083-FE4EA11807E5}"/>
              </a:ext>
            </a:extLst>
          </p:cNvPr>
          <p:cNvSpPr/>
          <p:nvPr userDrawn="1"/>
        </p:nvSpPr>
        <p:spPr>
          <a:xfrm>
            <a:off x="863599" y="860476"/>
            <a:ext cx="5119510" cy="563752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2BAC4-ACA4-4C4A-9D69-BD81DF35B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90288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9BC7051-4A71-4144-8327-A158553491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8336" y="216000"/>
            <a:ext cx="918000" cy="51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Retailer 1 logo</a:t>
            </a:r>
            <a:endParaRPr lang="en-GB" dirty="0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3921BB8-468F-4C19-B7C5-8F136434C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60476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1</a:t>
            </a:r>
            <a:endParaRPr lang="en-GB"/>
          </a:p>
        </p:txBody>
      </p:sp>
      <p:sp>
        <p:nvSpPr>
          <p:cNvPr id="141" name="Content Placeholder 139">
            <a:extLst>
              <a:ext uri="{FF2B5EF4-FFF2-40B4-BE49-F238E27FC236}">
                <a16:creationId xmlns:a16="http://schemas.microsoft.com/office/drawing/2014/main" id="{BDBE7A56-51F6-455B-AA5F-DD9B222A5E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0" y="4806000"/>
            <a:ext cx="5123309" cy="147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Write text, or copy table/chart from Toolkit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2" name="Text Placeholder 136">
            <a:extLst>
              <a:ext uri="{FF2B5EF4-FFF2-40B4-BE49-F238E27FC236}">
                <a16:creationId xmlns:a16="http://schemas.microsoft.com/office/drawing/2014/main" id="{5296BD66-0C13-4783-9265-7C679BE59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9210" y="860476"/>
            <a:ext cx="5127126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3</a:t>
            </a:r>
            <a:endParaRPr lang="en-GB"/>
          </a:p>
        </p:txBody>
      </p:sp>
      <p:sp>
        <p:nvSpPr>
          <p:cNvPr id="144" name="Content Placeholder 139">
            <a:extLst>
              <a:ext uri="{FF2B5EF4-FFF2-40B4-BE49-F238E27FC236}">
                <a16:creationId xmlns:a16="http://schemas.microsoft.com/office/drawing/2014/main" id="{3EFC999B-D648-475B-8D68-8CE4145C36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05093" y="1209674"/>
            <a:ext cx="5123770" cy="16884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Copy table from Toolkit and edit as needed. 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1C4FD-F327-4518-928C-E874FA206A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3600" y="1209675"/>
            <a:ext cx="5119191" cy="33803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53F51FD8-61A7-4545-8B5C-9C3E3D251E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274" name="Text Placeholder 136">
            <a:extLst>
              <a:ext uri="{FF2B5EF4-FFF2-40B4-BE49-F238E27FC236}">
                <a16:creationId xmlns:a16="http://schemas.microsoft.com/office/drawing/2014/main" id="{81A74053-0781-48D7-8D28-5278197C23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9210" y="2901600"/>
            <a:ext cx="5123309" cy="34919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 4</a:t>
            </a:r>
            <a:endParaRPr lang="en-GB"/>
          </a:p>
        </p:txBody>
      </p:sp>
      <p:sp>
        <p:nvSpPr>
          <p:cNvPr id="275" name="Content Placeholder 139">
            <a:extLst>
              <a:ext uri="{FF2B5EF4-FFF2-40B4-BE49-F238E27FC236}">
                <a16:creationId xmlns:a16="http://schemas.microsoft.com/office/drawing/2014/main" id="{6C7FD749-70E0-46C8-89B5-AE39A6E4A5F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05093" y="3250800"/>
            <a:ext cx="5123309" cy="303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Write text, or copy table/chart from Toolkit</a:t>
            </a:r>
          </a:p>
          <a:p>
            <a:pPr lvl="0"/>
            <a:r>
              <a:rPr lang="en-US"/>
              <a:t>Use this placeholder as a size and positioning guide.</a:t>
            </a:r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CDEC06B-3463-4730-8B46-EFD6AD3D30D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R80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6A14CAA-2F93-47C2-9457-165CD973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218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415DE-4B86-43DC-976F-4328BE8864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Contact details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21BC99B-3019-4DD6-AD9D-6B33CF65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83857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8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49D391-E383-4EE4-96F7-4C8B07785045}"/>
              </a:ext>
            </a:extLst>
          </p:cNvPr>
          <p:cNvSpPr/>
          <p:nvPr userDrawn="1"/>
        </p:nvSpPr>
        <p:spPr>
          <a:xfrm>
            <a:off x="0" y="6636236"/>
            <a:ext cx="12192000" cy="218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03D363-AA19-443D-8BF0-C5303A7A96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0539" y="835200"/>
            <a:ext cx="6168342" cy="2373716"/>
          </a:xfrm>
        </p:spPr>
        <p:txBody>
          <a:bodyPr anchor="t" anchorCtr="0">
            <a:normAutofit/>
          </a:bodyPr>
          <a:lstStyle>
            <a:lvl1pPr algn="r">
              <a:defRPr sz="3733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Type main call to action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01CF37-566E-47CB-A27A-98F67D38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0539" y="3470473"/>
            <a:ext cx="5570375" cy="420564"/>
          </a:xfrm>
        </p:spPr>
        <p:txBody>
          <a:bodyPr wrap="square">
            <a:sp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Insert email address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7E81AF4-F5F9-4197-AB41-0B56C26AA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"/>
            <a:ext cx="3917576" cy="68576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7DB74EA-84E1-4529-BD0F-AD5708B6B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6B2B3A-3BDE-41C3-B89B-5613A003DEE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R81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sp>
        <p:nvSpPr>
          <p:cNvPr id="14" name="Freeform 194">
            <a:extLst>
              <a:ext uri="{FF2B5EF4-FFF2-40B4-BE49-F238E27FC236}">
                <a16:creationId xmlns:a16="http://schemas.microsoft.com/office/drawing/2014/main" id="{E83AC76F-EB1D-4D38-9C17-F4212CFFAACC}"/>
              </a:ext>
            </a:extLst>
          </p:cNvPr>
          <p:cNvSpPr>
            <a:spLocks noEditPoints="1"/>
          </p:cNvSpPr>
          <p:nvPr/>
        </p:nvSpPr>
        <p:spPr bwMode="auto">
          <a:xfrm>
            <a:off x="10773640" y="3564349"/>
            <a:ext cx="353280" cy="232812"/>
          </a:xfrm>
          <a:custGeom>
            <a:avLst/>
            <a:gdLst>
              <a:gd name="T0" fmla="*/ 89 w 1133"/>
              <a:gd name="T1" fmla="*/ 789 h 881"/>
              <a:gd name="T2" fmla="*/ 97 w 1133"/>
              <a:gd name="T3" fmla="*/ 795 h 881"/>
              <a:gd name="T4" fmla="*/ 106 w 1133"/>
              <a:gd name="T5" fmla="*/ 797 h 881"/>
              <a:gd name="T6" fmla="*/ 1032 w 1133"/>
              <a:gd name="T7" fmla="*/ 797 h 881"/>
              <a:gd name="T8" fmla="*/ 1043 w 1133"/>
              <a:gd name="T9" fmla="*/ 791 h 881"/>
              <a:gd name="T10" fmla="*/ 678 w 1133"/>
              <a:gd name="T11" fmla="*/ 564 h 881"/>
              <a:gd name="T12" fmla="*/ 639 w 1133"/>
              <a:gd name="T13" fmla="*/ 597 h 881"/>
              <a:gd name="T14" fmla="*/ 592 w 1133"/>
              <a:gd name="T15" fmla="*/ 614 h 881"/>
              <a:gd name="T16" fmla="*/ 540 w 1133"/>
              <a:gd name="T17" fmla="*/ 614 h 881"/>
              <a:gd name="T18" fmla="*/ 494 w 1133"/>
              <a:gd name="T19" fmla="*/ 597 h 881"/>
              <a:gd name="T20" fmla="*/ 456 w 1133"/>
              <a:gd name="T21" fmla="*/ 564 h 881"/>
              <a:gd name="T22" fmla="*/ 1050 w 1133"/>
              <a:gd name="T23" fmla="*/ 206 h 881"/>
              <a:gd name="T24" fmla="*/ 1050 w 1133"/>
              <a:gd name="T25" fmla="*/ 693 h 881"/>
              <a:gd name="T26" fmla="*/ 83 w 1133"/>
              <a:gd name="T27" fmla="*/ 206 h 881"/>
              <a:gd name="T28" fmla="*/ 362 w 1133"/>
              <a:gd name="T29" fmla="*/ 474 h 881"/>
              <a:gd name="T30" fmla="*/ 106 w 1133"/>
              <a:gd name="T31" fmla="*/ 83 h 881"/>
              <a:gd name="T32" fmla="*/ 87 w 1133"/>
              <a:gd name="T33" fmla="*/ 94 h 881"/>
              <a:gd name="T34" fmla="*/ 532 w 1133"/>
              <a:gd name="T35" fmla="*/ 522 h 881"/>
              <a:gd name="T36" fmla="*/ 566 w 1133"/>
              <a:gd name="T37" fmla="*/ 532 h 881"/>
              <a:gd name="T38" fmla="*/ 601 w 1133"/>
              <a:gd name="T39" fmla="*/ 522 h 881"/>
              <a:gd name="T40" fmla="*/ 617 w 1133"/>
              <a:gd name="T41" fmla="*/ 506 h 881"/>
              <a:gd name="T42" fmla="*/ 672 w 1133"/>
              <a:gd name="T43" fmla="*/ 453 h 881"/>
              <a:gd name="T44" fmla="*/ 677 w 1133"/>
              <a:gd name="T45" fmla="*/ 449 h 881"/>
              <a:gd name="T46" fmla="*/ 1037 w 1133"/>
              <a:gd name="T47" fmla="*/ 86 h 881"/>
              <a:gd name="T48" fmla="*/ 106 w 1133"/>
              <a:gd name="T49" fmla="*/ 83 h 881"/>
              <a:gd name="T50" fmla="*/ 1026 w 1133"/>
              <a:gd name="T51" fmla="*/ 0 h 881"/>
              <a:gd name="T52" fmla="*/ 1074 w 1133"/>
              <a:gd name="T53" fmla="*/ 10 h 881"/>
              <a:gd name="T54" fmla="*/ 1109 w 1133"/>
              <a:gd name="T55" fmla="*/ 40 h 881"/>
              <a:gd name="T56" fmla="*/ 1131 w 1133"/>
              <a:gd name="T57" fmla="*/ 83 h 881"/>
              <a:gd name="T58" fmla="*/ 1133 w 1133"/>
              <a:gd name="T59" fmla="*/ 774 h 881"/>
              <a:gd name="T60" fmla="*/ 1122 w 1133"/>
              <a:gd name="T61" fmla="*/ 821 h 881"/>
              <a:gd name="T62" fmla="*/ 1093 w 1133"/>
              <a:gd name="T63" fmla="*/ 857 h 881"/>
              <a:gd name="T64" fmla="*/ 1050 w 1133"/>
              <a:gd name="T65" fmla="*/ 878 h 881"/>
              <a:gd name="T66" fmla="*/ 106 w 1133"/>
              <a:gd name="T67" fmla="*/ 881 h 881"/>
              <a:gd name="T68" fmla="*/ 60 w 1133"/>
              <a:gd name="T69" fmla="*/ 870 h 881"/>
              <a:gd name="T70" fmla="*/ 23 w 1133"/>
              <a:gd name="T71" fmla="*/ 840 h 881"/>
              <a:gd name="T72" fmla="*/ 2 w 1133"/>
              <a:gd name="T73" fmla="*/ 799 h 881"/>
              <a:gd name="T74" fmla="*/ 0 w 1133"/>
              <a:gd name="T75" fmla="*/ 108 h 881"/>
              <a:gd name="T76" fmla="*/ 10 w 1133"/>
              <a:gd name="T77" fmla="*/ 60 h 881"/>
              <a:gd name="T78" fmla="*/ 40 w 1133"/>
              <a:gd name="T79" fmla="*/ 23 h 881"/>
              <a:gd name="T80" fmla="*/ 83 w 1133"/>
              <a:gd name="T81" fmla="*/ 3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3" h="881">
                <a:moveTo>
                  <a:pt x="423" y="532"/>
                </a:moveTo>
                <a:lnTo>
                  <a:pt x="89" y="789"/>
                </a:lnTo>
                <a:lnTo>
                  <a:pt x="92" y="793"/>
                </a:lnTo>
                <a:lnTo>
                  <a:pt x="97" y="795"/>
                </a:lnTo>
                <a:lnTo>
                  <a:pt x="102" y="797"/>
                </a:lnTo>
                <a:lnTo>
                  <a:pt x="106" y="797"/>
                </a:lnTo>
                <a:lnTo>
                  <a:pt x="1026" y="797"/>
                </a:lnTo>
                <a:lnTo>
                  <a:pt x="1032" y="797"/>
                </a:lnTo>
                <a:lnTo>
                  <a:pt x="1038" y="795"/>
                </a:lnTo>
                <a:lnTo>
                  <a:pt x="1043" y="791"/>
                </a:lnTo>
                <a:lnTo>
                  <a:pt x="709" y="533"/>
                </a:lnTo>
                <a:lnTo>
                  <a:pt x="678" y="564"/>
                </a:lnTo>
                <a:lnTo>
                  <a:pt x="660" y="582"/>
                </a:lnTo>
                <a:lnTo>
                  <a:pt x="639" y="597"/>
                </a:lnTo>
                <a:lnTo>
                  <a:pt x="616" y="608"/>
                </a:lnTo>
                <a:lnTo>
                  <a:pt x="592" y="614"/>
                </a:lnTo>
                <a:lnTo>
                  <a:pt x="566" y="616"/>
                </a:lnTo>
                <a:lnTo>
                  <a:pt x="540" y="614"/>
                </a:lnTo>
                <a:lnTo>
                  <a:pt x="516" y="608"/>
                </a:lnTo>
                <a:lnTo>
                  <a:pt x="494" y="597"/>
                </a:lnTo>
                <a:lnTo>
                  <a:pt x="474" y="582"/>
                </a:lnTo>
                <a:lnTo>
                  <a:pt x="456" y="564"/>
                </a:lnTo>
                <a:lnTo>
                  <a:pt x="423" y="532"/>
                </a:lnTo>
                <a:close/>
                <a:moveTo>
                  <a:pt x="1050" y="206"/>
                </a:moveTo>
                <a:lnTo>
                  <a:pt x="769" y="475"/>
                </a:lnTo>
                <a:lnTo>
                  <a:pt x="1050" y="693"/>
                </a:lnTo>
                <a:lnTo>
                  <a:pt x="1050" y="206"/>
                </a:lnTo>
                <a:close/>
                <a:moveTo>
                  <a:pt x="83" y="206"/>
                </a:moveTo>
                <a:lnTo>
                  <a:pt x="83" y="689"/>
                </a:lnTo>
                <a:lnTo>
                  <a:pt x="362" y="474"/>
                </a:lnTo>
                <a:lnTo>
                  <a:pt x="83" y="206"/>
                </a:lnTo>
                <a:close/>
                <a:moveTo>
                  <a:pt x="106" y="83"/>
                </a:moveTo>
                <a:lnTo>
                  <a:pt x="96" y="86"/>
                </a:lnTo>
                <a:lnTo>
                  <a:pt x="87" y="94"/>
                </a:lnTo>
                <a:lnTo>
                  <a:pt x="519" y="510"/>
                </a:lnTo>
                <a:lnTo>
                  <a:pt x="532" y="522"/>
                </a:lnTo>
                <a:lnTo>
                  <a:pt x="548" y="529"/>
                </a:lnTo>
                <a:lnTo>
                  <a:pt x="566" y="532"/>
                </a:lnTo>
                <a:lnTo>
                  <a:pt x="584" y="529"/>
                </a:lnTo>
                <a:lnTo>
                  <a:pt x="601" y="522"/>
                </a:lnTo>
                <a:lnTo>
                  <a:pt x="614" y="510"/>
                </a:lnTo>
                <a:lnTo>
                  <a:pt x="617" y="506"/>
                </a:lnTo>
                <a:lnTo>
                  <a:pt x="672" y="453"/>
                </a:lnTo>
                <a:lnTo>
                  <a:pt x="672" y="453"/>
                </a:lnTo>
                <a:lnTo>
                  <a:pt x="674" y="451"/>
                </a:lnTo>
                <a:lnTo>
                  <a:pt x="677" y="449"/>
                </a:lnTo>
                <a:lnTo>
                  <a:pt x="1045" y="94"/>
                </a:lnTo>
                <a:lnTo>
                  <a:pt x="1037" y="86"/>
                </a:lnTo>
                <a:lnTo>
                  <a:pt x="1026" y="83"/>
                </a:lnTo>
                <a:lnTo>
                  <a:pt x="106" y="83"/>
                </a:lnTo>
                <a:close/>
                <a:moveTo>
                  <a:pt x="106" y="0"/>
                </a:moveTo>
                <a:lnTo>
                  <a:pt x="1026" y="0"/>
                </a:lnTo>
                <a:lnTo>
                  <a:pt x="1050" y="3"/>
                </a:lnTo>
                <a:lnTo>
                  <a:pt x="1074" y="10"/>
                </a:lnTo>
                <a:lnTo>
                  <a:pt x="1093" y="23"/>
                </a:lnTo>
                <a:lnTo>
                  <a:pt x="1109" y="40"/>
                </a:lnTo>
                <a:lnTo>
                  <a:pt x="1122" y="60"/>
                </a:lnTo>
                <a:lnTo>
                  <a:pt x="1131" y="83"/>
                </a:lnTo>
                <a:lnTo>
                  <a:pt x="1133" y="108"/>
                </a:lnTo>
                <a:lnTo>
                  <a:pt x="1133" y="774"/>
                </a:lnTo>
                <a:lnTo>
                  <a:pt x="1131" y="799"/>
                </a:lnTo>
                <a:lnTo>
                  <a:pt x="1122" y="821"/>
                </a:lnTo>
                <a:lnTo>
                  <a:pt x="1109" y="840"/>
                </a:lnTo>
                <a:lnTo>
                  <a:pt x="1093" y="857"/>
                </a:lnTo>
                <a:lnTo>
                  <a:pt x="1074" y="870"/>
                </a:lnTo>
                <a:lnTo>
                  <a:pt x="1050" y="878"/>
                </a:lnTo>
                <a:lnTo>
                  <a:pt x="1026" y="881"/>
                </a:lnTo>
                <a:lnTo>
                  <a:pt x="106" y="881"/>
                </a:lnTo>
                <a:lnTo>
                  <a:pt x="83" y="878"/>
                </a:lnTo>
                <a:lnTo>
                  <a:pt x="60" y="870"/>
                </a:lnTo>
                <a:lnTo>
                  <a:pt x="40" y="857"/>
                </a:lnTo>
                <a:lnTo>
                  <a:pt x="23" y="840"/>
                </a:lnTo>
                <a:lnTo>
                  <a:pt x="10" y="821"/>
                </a:lnTo>
                <a:lnTo>
                  <a:pt x="2" y="799"/>
                </a:lnTo>
                <a:lnTo>
                  <a:pt x="0" y="774"/>
                </a:lnTo>
                <a:lnTo>
                  <a:pt x="0" y="108"/>
                </a:lnTo>
                <a:lnTo>
                  <a:pt x="2" y="83"/>
                </a:lnTo>
                <a:lnTo>
                  <a:pt x="10" y="60"/>
                </a:lnTo>
                <a:lnTo>
                  <a:pt x="23" y="40"/>
                </a:lnTo>
                <a:lnTo>
                  <a:pt x="40" y="23"/>
                </a:lnTo>
                <a:lnTo>
                  <a:pt x="60" y="10"/>
                </a:lnTo>
                <a:lnTo>
                  <a:pt x="83" y="3"/>
                </a:lnTo>
                <a:lnTo>
                  <a:pt x="10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GB" kern="1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 descr="Newspaper with solid fill">
            <a:extLst>
              <a:ext uri="{FF2B5EF4-FFF2-40B4-BE49-F238E27FC236}">
                <a16:creationId xmlns:a16="http://schemas.microsoft.com/office/drawing/2014/main" id="{1B64A343-16A0-41E8-A37A-8A36EF4607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1680" y="3953278"/>
            <a:ext cx="457200" cy="45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7FAA1C-1782-4DCD-994D-B97EDDBA49A9}"/>
              </a:ext>
            </a:extLst>
          </p:cNvPr>
          <p:cNvGrpSpPr/>
          <p:nvPr/>
        </p:nvGrpSpPr>
        <p:grpSpPr>
          <a:xfrm>
            <a:off x="10795863" y="4529271"/>
            <a:ext cx="308835" cy="304389"/>
            <a:chOff x="4375869" y="4947463"/>
            <a:chExt cx="487511" cy="480493"/>
          </a:xfrm>
          <a:solidFill>
            <a:schemeClr val="bg1"/>
          </a:solidFill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3B037727-CAB1-4A60-AF20-97BC8C56B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869" y="4947463"/>
              <a:ext cx="106391" cy="480493"/>
            </a:xfrm>
            <a:custGeom>
              <a:avLst/>
              <a:gdLst>
                <a:gd name="T0" fmla="*/ 98 w 99"/>
                <a:gd name="T1" fmla="*/ 44 h 435"/>
                <a:gd name="T2" fmla="*/ 98 w 99"/>
                <a:gd name="T3" fmla="*/ 44 h 435"/>
                <a:gd name="T4" fmla="*/ 45 w 99"/>
                <a:gd name="T5" fmla="*/ 88 h 435"/>
                <a:gd name="T6" fmla="*/ 0 w 99"/>
                <a:gd name="T7" fmla="*/ 44 h 435"/>
                <a:gd name="T8" fmla="*/ 45 w 99"/>
                <a:gd name="T9" fmla="*/ 0 h 435"/>
                <a:gd name="T10" fmla="*/ 98 w 99"/>
                <a:gd name="T11" fmla="*/ 44 h 435"/>
                <a:gd name="T12" fmla="*/ 0 w 99"/>
                <a:gd name="T13" fmla="*/ 434 h 435"/>
                <a:gd name="T14" fmla="*/ 0 w 99"/>
                <a:gd name="T15" fmla="*/ 434 h 435"/>
                <a:gd name="T16" fmla="*/ 0 w 99"/>
                <a:gd name="T17" fmla="*/ 132 h 435"/>
                <a:gd name="T18" fmla="*/ 98 w 99"/>
                <a:gd name="T19" fmla="*/ 132 h 435"/>
                <a:gd name="T20" fmla="*/ 98 w 99"/>
                <a:gd name="T21" fmla="*/ 434 h 435"/>
                <a:gd name="T22" fmla="*/ 0 w 99"/>
                <a:gd name="T23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435">
                  <a:moveTo>
                    <a:pt x="98" y="44"/>
                  </a:moveTo>
                  <a:lnTo>
                    <a:pt x="98" y="44"/>
                  </a:lnTo>
                  <a:cubicBezTo>
                    <a:pt x="98" y="71"/>
                    <a:pt x="80" y="88"/>
                    <a:pt x="45" y="88"/>
                  </a:cubicBezTo>
                  <a:cubicBezTo>
                    <a:pt x="17" y="88"/>
                    <a:pt x="0" y="71"/>
                    <a:pt x="0" y="44"/>
                  </a:cubicBezTo>
                  <a:cubicBezTo>
                    <a:pt x="0" y="18"/>
                    <a:pt x="17" y="0"/>
                    <a:pt x="45" y="0"/>
                  </a:cubicBezTo>
                  <a:cubicBezTo>
                    <a:pt x="80" y="0"/>
                    <a:pt x="98" y="18"/>
                    <a:pt x="98" y="44"/>
                  </a:cubicBezTo>
                  <a:close/>
                  <a:moveTo>
                    <a:pt x="0" y="434"/>
                  </a:moveTo>
                  <a:lnTo>
                    <a:pt x="0" y="434"/>
                  </a:lnTo>
                  <a:cubicBezTo>
                    <a:pt x="0" y="132"/>
                    <a:pt x="0" y="132"/>
                    <a:pt x="0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434"/>
                    <a:pt x="98" y="434"/>
                    <a:pt x="98" y="434"/>
                  </a:cubicBezTo>
                  <a:lnTo>
                    <a:pt x="0" y="4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45712" tIns="22856" rIns="45712" bIns="22856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endParaRPr lang="en-US" sz="900" kern="0" dirty="0">
                <a:latin typeface="Gilroy Medium" panose="00000600000000000000" pitchFamily="50" charset="0"/>
              </a:endParaRP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27DB98D0-D983-4AD1-889B-F1377B871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209" y="5077719"/>
              <a:ext cx="319171" cy="345051"/>
            </a:xfrm>
            <a:custGeom>
              <a:avLst/>
              <a:gdLst>
                <a:gd name="T0" fmla="*/ 0 w 293"/>
                <a:gd name="T1" fmla="*/ 106 h 311"/>
                <a:gd name="T2" fmla="*/ 0 w 293"/>
                <a:gd name="T3" fmla="*/ 106 h 311"/>
                <a:gd name="T4" fmla="*/ 0 w 293"/>
                <a:gd name="T5" fmla="*/ 8 h 311"/>
                <a:gd name="T6" fmla="*/ 79 w 293"/>
                <a:gd name="T7" fmla="*/ 8 h 311"/>
                <a:gd name="T8" fmla="*/ 88 w 293"/>
                <a:gd name="T9" fmla="*/ 44 h 311"/>
                <a:gd name="T10" fmla="*/ 88 w 293"/>
                <a:gd name="T11" fmla="*/ 44 h 311"/>
                <a:gd name="T12" fmla="*/ 186 w 293"/>
                <a:gd name="T13" fmla="*/ 0 h 311"/>
                <a:gd name="T14" fmla="*/ 292 w 293"/>
                <a:gd name="T15" fmla="*/ 132 h 311"/>
                <a:gd name="T16" fmla="*/ 292 w 293"/>
                <a:gd name="T17" fmla="*/ 310 h 311"/>
                <a:gd name="T18" fmla="*/ 194 w 293"/>
                <a:gd name="T19" fmla="*/ 310 h 311"/>
                <a:gd name="T20" fmla="*/ 194 w 293"/>
                <a:gd name="T21" fmla="*/ 141 h 311"/>
                <a:gd name="T22" fmla="*/ 150 w 293"/>
                <a:gd name="T23" fmla="*/ 79 h 311"/>
                <a:gd name="T24" fmla="*/ 97 w 293"/>
                <a:gd name="T25" fmla="*/ 115 h 311"/>
                <a:gd name="T26" fmla="*/ 97 w 293"/>
                <a:gd name="T27" fmla="*/ 132 h 311"/>
                <a:gd name="T28" fmla="*/ 97 w 293"/>
                <a:gd name="T29" fmla="*/ 310 h 311"/>
                <a:gd name="T30" fmla="*/ 0 w 293"/>
                <a:gd name="T31" fmla="*/ 310 h 311"/>
                <a:gd name="T32" fmla="*/ 0 w 293"/>
                <a:gd name="T33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3" h="311">
                  <a:moveTo>
                    <a:pt x="0" y="106"/>
                  </a:moveTo>
                  <a:lnTo>
                    <a:pt x="0" y="106"/>
                  </a:lnTo>
                  <a:cubicBezTo>
                    <a:pt x="0" y="62"/>
                    <a:pt x="0" y="35"/>
                    <a:pt x="0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88" y="44"/>
                  </a:lnTo>
                  <a:cubicBezTo>
                    <a:pt x="97" y="26"/>
                    <a:pt x="132" y="0"/>
                    <a:pt x="186" y="0"/>
                  </a:cubicBezTo>
                  <a:cubicBezTo>
                    <a:pt x="248" y="0"/>
                    <a:pt x="292" y="44"/>
                    <a:pt x="292" y="132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194" y="310"/>
                    <a:pt x="194" y="310"/>
                    <a:pt x="194" y="31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4" y="106"/>
                    <a:pt x="186" y="79"/>
                    <a:pt x="150" y="79"/>
                  </a:cubicBezTo>
                  <a:cubicBezTo>
                    <a:pt x="123" y="79"/>
                    <a:pt x="106" y="97"/>
                    <a:pt x="97" y="115"/>
                  </a:cubicBezTo>
                  <a:cubicBezTo>
                    <a:pt x="97" y="115"/>
                    <a:pt x="97" y="124"/>
                    <a:pt x="97" y="132"/>
                  </a:cubicBezTo>
                  <a:cubicBezTo>
                    <a:pt x="97" y="310"/>
                    <a:pt x="97" y="310"/>
                    <a:pt x="97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0" y="1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45712" tIns="22856" rIns="45712" bIns="22856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endParaRPr lang="en-US" dirty="0"/>
            </a:p>
          </p:txBody>
        </p:sp>
      </p:grpSp>
      <p:sp>
        <p:nvSpPr>
          <p:cNvPr id="19" name="Freeform 85">
            <a:extLst>
              <a:ext uri="{FF2B5EF4-FFF2-40B4-BE49-F238E27FC236}">
                <a16:creationId xmlns:a16="http://schemas.microsoft.com/office/drawing/2014/main" id="{E5CDE027-85C1-488E-82B5-C191D86A50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2067" y="5027102"/>
            <a:ext cx="376427" cy="302651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defTabSz="457200">
              <a:defRPr/>
            </a:pPr>
            <a:endParaRPr lang="en-US" sz="900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A238C48-0202-4EF1-AF78-3E2EF7587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539" y="4958715"/>
            <a:ext cx="5570375" cy="420564"/>
          </a:xfrm>
        </p:spPr>
        <p:txBody>
          <a:bodyPr wrap="square">
            <a:sp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Insert Twitter text/link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50D697B0-F8E4-40E3-B797-4CBA16841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0539" y="4462635"/>
            <a:ext cx="5570375" cy="420564"/>
          </a:xfrm>
        </p:spPr>
        <p:txBody>
          <a:bodyPr wrap="square">
            <a:sp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Insert LinkedIn text/link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55F8942-095D-4CD3-A142-DE3EC1F3D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0539" y="3966554"/>
            <a:ext cx="5570375" cy="420564"/>
          </a:xfrm>
        </p:spPr>
        <p:txBody>
          <a:bodyPr wrap="square">
            <a:sp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Insert newsletter text/link</a:t>
            </a:r>
          </a:p>
        </p:txBody>
      </p:sp>
    </p:spTree>
    <p:extLst>
      <p:ext uri="{BB962C8B-B14F-4D97-AF65-F5344CB8AC3E}">
        <p14:creationId xmlns:p14="http://schemas.microsoft.com/office/powerpoint/2010/main" val="255822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AC0DD2C-EB67-4DF5-A072-FDB762F13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373D0E-A9BC-4FBD-8454-6F87920135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737507-E00E-4924-A4FC-1272F6E8F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799" y="1550428"/>
            <a:ext cx="10202399" cy="393771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53954F-739F-4737-93A0-5875FF7362C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016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char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912F898-AED0-4748-B559-960C1F1D3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603" y="1221317"/>
            <a:ext cx="10347115" cy="1157360"/>
          </a:xfrm>
        </p:spPr>
        <p:txBody>
          <a:bodyPr anchor="t"/>
          <a:lstStyle>
            <a:lvl1pPr algn="ctr">
              <a:defRPr sz="3733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Karma </a:t>
            </a:r>
            <a:r>
              <a:rPr lang="en-GB" noProof="0" err="1"/>
              <a:t>Semibold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/>
              <a:t>20pt or 28pt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A75B73F-25D1-4988-ADE9-30A37B5FF9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2285" y="2852937"/>
            <a:ext cx="10367432" cy="3456848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992E2DA-6097-435F-8226-0AD5023346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285" y="6380893"/>
            <a:ext cx="4895849" cy="375508"/>
          </a:xfrm>
        </p:spPr>
        <p:txBody>
          <a:bodyPr/>
          <a:lstStyle>
            <a:lvl1pPr defTabSz="1219140">
              <a:defRPr sz="667">
                <a:solidFill>
                  <a:schemeClr val="tx1"/>
                </a:solidFill>
              </a:defRPr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defTabSz="914378"/>
            <a:r>
              <a:rPr lang="en-GB" sz="667" i="0" kern="0">
                <a:cs typeface="Karma SemiBold" panose="02000000000000000000" pitchFamily="2" charset="0"/>
              </a:rPr>
              <a:t>Placeholder for question, base, data source.</a:t>
            </a:r>
          </a:p>
        </p:txBody>
      </p:sp>
    </p:spTree>
    <p:extLst>
      <p:ext uri="{BB962C8B-B14F-4D97-AF65-F5344CB8AC3E}">
        <p14:creationId xmlns:p14="http://schemas.microsoft.com/office/powerpoint/2010/main" val="2239466515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11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E6CF77-F6BC-4C37-AA11-5F6B9AC32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931985"/>
            <a:ext cx="850901" cy="7325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951BC7-BAA9-43D2-9E85-0AF015835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571FC9-078C-46A3-BCA7-579A7422D2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7E7350-70FC-432C-9E42-0DF27EE9FFB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220051-9118-4E5B-AD19-704165B77C9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45932B-A3AF-4101-8937-220599086DB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872D2F-F017-4FBB-A4DD-5A95D94480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AC4949-3873-43C6-A73E-8BDAB8526D6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20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5FF720-EBFE-4299-BD1D-058AE87C38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D41538E-77AD-4B04-8331-66CEBDA29C2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B3904C-C32F-4296-8404-9ECAA230F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52490BE-DC6B-4C07-A247-8B0FA7D75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C3CD999-F75B-4B32-A034-8804D24A1F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089E7-54C1-4955-8E48-2569EAF774A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153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26BCA9-AA25-4181-8DA0-FDAB549C91C7}"/>
              </a:ext>
            </a:extLst>
          </p:cNvPr>
          <p:cNvSpPr txBox="1"/>
          <p:nvPr userDrawn="1"/>
        </p:nvSpPr>
        <p:spPr>
          <a:xfrm>
            <a:off x="838200" y="78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>
              <a:lnSpc>
                <a:spcPct val="87000"/>
              </a:lnSpc>
              <a:spcBef>
                <a:spcPct val="0"/>
              </a:spcBef>
              <a:buNone/>
              <a:defRPr sz="7200">
                <a:solidFill>
                  <a:schemeClr val="accent1"/>
                </a:solidFill>
                <a:latin typeface="Gilroy ExtraBold" panose="000009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Template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7DAEBD-4C0B-4BB9-95D6-FB1A4B18A79F}"/>
              </a:ext>
            </a:extLst>
          </p:cNvPr>
          <p:cNvSpPr txBox="1">
            <a:spLocks/>
          </p:cNvSpPr>
          <p:nvPr userDrawn="1"/>
        </p:nvSpPr>
        <p:spPr>
          <a:xfrm>
            <a:off x="658800" y="2441372"/>
            <a:ext cx="1069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Gilroy ExtraBold" panose="000009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Hello. Click ‘New Slide’ under the Home tab on the ribbon above to start building your slide deck with layouts of your choice.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Unsure? Below are some example layouts for a simple IGD presentation, which you can edit, to get you started.</a:t>
            </a:r>
            <a:endParaRPr lang="en-GB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F1E8E4-462F-4149-9808-7A92B3D7C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2D0B8B1-9329-46F6-945A-DE1B8C648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7D77D0-6B26-4354-A473-8A0A0BBB1FEF}"/>
              </a:ext>
            </a:extLst>
          </p:cNvPr>
          <p:cNvGrpSpPr/>
          <p:nvPr userDrawn="1"/>
        </p:nvGrpSpPr>
        <p:grpSpPr>
          <a:xfrm>
            <a:off x="838200" y="4718176"/>
            <a:ext cx="4198776" cy="1683828"/>
            <a:chOff x="838200" y="4157810"/>
            <a:chExt cx="4198776" cy="1683828"/>
          </a:xfrm>
        </p:grpSpPr>
        <p:pic>
          <p:nvPicPr>
            <p:cNvPr id="12" name="Picture 11" descr="A picture containing wall, person, person, indoor&#10;&#10;Description automatically generated">
              <a:extLst>
                <a:ext uri="{FF2B5EF4-FFF2-40B4-BE49-F238E27FC236}">
                  <a16:creationId xmlns:a16="http://schemas.microsoft.com/office/drawing/2014/main" id="{DF11A7F3-D1C9-4A25-848E-5984183899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4719410"/>
              <a:ext cx="1270686" cy="1122228"/>
            </a:xfrm>
            <a:custGeom>
              <a:avLst/>
              <a:gdLst>
                <a:gd name="connsiteX0" fmla="*/ 0 w 1270686"/>
                <a:gd name="connsiteY0" fmla="*/ 0 h 1122228"/>
                <a:gd name="connsiteX1" fmla="*/ 1270686 w 1270686"/>
                <a:gd name="connsiteY1" fmla="*/ 0 h 1122228"/>
                <a:gd name="connsiteX2" fmla="*/ 1270686 w 1270686"/>
                <a:gd name="connsiteY2" fmla="*/ 853874 h 1122228"/>
                <a:gd name="connsiteX3" fmla="*/ 805883 w 1270686"/>
                <a:gd name="connsiteY3" fmla="*/ 1122228 h 1122228"/>
                <a:gd name="connsiteX4" fmla="*/ 0 w 1270686"/>
                <a:gd name="connsiteY4" fmla="*/ 1122228 h 112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686" h="1122228">
                  <a:moveTo>
                    <a:pt x="0" y="0"/>
                  </a:moveTo>
                  <a:lnTo>
                    <a:pt x="1270686" y="0"/>
                  </a:lnTo>
                  <a:lnTo>
                    <a:pt x="1270686" y="853874"/>
                  </a:lnTo>
                  <a:lnTo>
                    <a:pt x="805883" y="1122228"/>
                  </a:lnTo>
                  <a:lnTo>
                    <a:pt x="0" y="1122228"/>
                  </a:lnTo>
                  <a:close/>
                </a:path>
              </a:pathLst>
            </a:cu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622B64-5245-45AE-ADF4-E6B7BEDED8F8}"/>
                </a:ext>
              </a:extLst>
            </p:cNvPr>
            <p:cNvSpPr txBox="1"/>
            <p:nvPr userDrawn="1"/>
          </p:nvSpPr>
          <p:spPr>
            <a:xfrm>
              <a:off x="838200" y="4157810"/>
              <a:ext cx="4198776" cy="404831"/>
            </a:xfrm>
            <a:prstGeom prst="rect">
              <a:avLst/>
            </a:prstGeom>
          </p:spPr>
          <p:txBody>
            <a:bodyPr vert="horz" lIns="0" tIns="45720" rIns="91440" bIns="45720" rtlCol="0">
              <a:normAutofit/>
            </a:bodyPr>
            <a:lstStyle>
              <a:lvl1pPr indent="0" defTabSz="914377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>
                  <a:solidFill>
                    <a:schemeClr val="accent1"/>
                  </a:solidFill>
                  <a:latin typeface="+mj-lt"/>
                </a:defRPr>
              </a:lvl1pPr>
              <a:lvl2pPr marL="801688" indent="-344488" defTabSz="914377">
                <a:lnSpc>
                  <a:spcPct val="110000"/>
                </a:lnSpc>
                <a:spcBef>
                  <a:spcPts val="500"/>
                </a:spcBef>
                <a:buClr>
                  <a:srgbClr val="008CC8"/>
                </a:buClr>
                <a:buSzPct val="80000"/>
                <a:buFontTx/>
                <a:buBlip>
                  <a:blip r:embed="rId5"/>
                </a:buBlip>
                <a:defRPr sz="2800">
                  <a:solidFill>
                    <a:schemeClr val="tx2"/>
                  </a:solidFill>
                  <a:latin typeface="Gilroy Medium" panose="00000600000000000000" pitchFamily="50" charset="0"/>
                </a:defRPr>
              </a:lvl2pPr>
              <a:lvl3pPr marL="1346200" indent="-431800" defTabSz="914377">
                <a:lnSpc>
                  <a:spcPct val="110000"/>
                </a:lnSpc>
                <a:spcBef>
                  <a:spcPts val="500"/>
                </a:spcBef>
                <a:buClr>
                  <a:srgbClr val="B9E613"/>
                </a:buClr>
                <a:buSzPct val="80000"/>
                <a:buFontTx/>
                <a:buBlip>
                  <a:blip r:embed="rId6"/>
                </a:buBlip>
                <a:defRPr sz="2200">
                  <a:solidFill>
                    <a:schemeClr val="tx2"/>
                  </a:solidFill>
                  <a:latin typeface="Gilroy Medium" panose="00000600000000000000" pitchFamily="50" charset="0"/>
                </a:defRPr>
              </a:lvl3pPr>
              <a:lvl4pPr marL="1612900" indent="-241300" defTabSz="914377">
                <a:lnSpc>
                  <a:spcPct val="110000"/>
                </a:lnSpc>
                <a:spcBef>
                  <a:spcPts val="500"/>
                </a:spcBef>
                <a:buClr>
                  <a:srgbClr val="FF8C00"/>
                </a:buClr>
                <a:buSzPct val="80000"/>
                <a:buFontTx/>
                <a:buBlip>
                  <a:blip r:embed="rId7"/>
                </a:buBlip>
                <a:defRPr sz="1800">
                  <a:solidFill>
                    <a:schemeClr val="tx2"/>
                  </a:solidFill>
                  <a:latin typeface="Gilroy Medium" panose="00000600000000000000" pitchFamily="50" charset="0"/>
                </a:defRPr>
              </a:lvl4pPr>
              <a:lvl5pPr marL="2155825" indent="-327025" defTabSz="914377">
                <a:lnSpc>
                  <a:spcPct val="110000"/>
                </a:lnSpc>
                <a:spcBef>
                  <a:spcPts val="500"/>
                </a:spcBef>
                <a:buClr>
                  <a:srgbClr val="9000A0"/>
                </a:buClr>
                <a:buSzPct val="80000"/>
                <a:buFontTx/>
                <a:buBlip>
                  <a:blip r:embed="rId8"/>
                </a:buBlip>
                <a:defRPr sz="1600">
                  <a:solidFill>
                    <a:schemeClr val="tx2"/>
                  </a:solidFill>
                  <a:latin typeface="Gilroy Medium" panose="00000600000000000000" pitchFamily="50" charset="0"/>
                </a:defRPr>
              </a:lvl5pPr>
              <a:lvl6pPr marL="2514537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6pPr>
              <a:lvl7pPr marL="2971726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7pPr>
              <a:lvl8pPr marL="3428914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8pPr>
              <a:lvl9pPr marL="3886103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9pPr>
            </a:lstStyle>
            <a:p>
              <a:pPr lvl="0"/>
              <a:r>
                <a:rPr lang="en-US" dirty="0"/>
                <a:t>For queries or support, please contact:</a:t>
              </a:r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EB708F-3DA5-418C-A455-D4095AB271F9}"/>
                </a:ext>
              </a:extLst>
            </p:cNvPr>
            <p:cNvSpPr txBox="1"/>
            <p:nvPr userDrawn="1"/>
          </p:nvSpPr>
          <p:spPr>
            <a:xfrm>
              <a:off x="2232687" y="4727655"/>
              <a:ext cx="2039597" cy="2543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 defTabSz="914377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>
                  <a:solidFill>
                    <a:schemeClr val="accent2"/>
                  </a:solidFill>
                </a:defRPr>
              </a:lvl1pPr>
              <a:lvl2pPr marL="801688" indent="-344488" defTabSz="914377">
                <a:lnSpc>
                  <a:spcPct val="110000"/>
                </a:lnSpc>
                <a:spcBef>
                  <a:spcPts val="500"/>
                </a:spcBef>
                <a:buClr>
                  <a:srgbClr val="008CC8"/>
                </a:buClr>
                <a:buSzPct val="80000"/>
                <a:buFontTx/>
                <a:buBlip>
                  <a:blip r:embed="rId5"/>
                </a:buBlip>
                <a:defRPr sz="2800">
                  <a:solidFill>
                    <a:schemeClr val="tx2"/>
                  </a:solidFill>
                  <a:latin typeface="Gilroy Medium" panose="00000600000000000000" pitchFamily="50" charset="0"/>
                </a:defRPr>
              </a:lvl2pPr>
              <a:lvl3pPr marL="1346200" indent="-431800" defTabSz="914377">
                <a:lnSpc>
                  <a:spcPct val="110000"/>
                </a:lnSpc>
                <a:spcBef>
                  <a:spcPts val="500"/>
                </a:spcBef>
                <a:buClr>
                  <a:srgbClr val="B9E613"/>
                </a:buClr>
                <a:buSzPct val="80000"/>
                <a:buFontTx/>
                <a:buBlip>
                  <a:blip r:embed="rId6"/>
                </a:buBlip>
                <a:defRPr sz="2200">
                  <a:solidFill>
                    <a:schemeClr val="tx2"/>
                  </a:solidFill>
                  <a:latin typeface="Gilroy Medium" panose="00000600000000000000" pitchFamily="50" charset="0"/>
                </a:defRPr>
              </a:lvl3pPr>
              <a:lvl4pPr marL="1612900" indent="-241300" defTabSz="914377">
                <a:lnSpc>
                  <a:spcPct val="110000"/>
                </a:lnSpc>
                <a:spcBef>
                  <a:spcPts val="500"/>
                </a:spcBef>
                <a:buClr>
                  <a:srgbClr val="FF8C00"/>
                </a:buClr>
                <a:buSzPct val="80000"/>
                <a:buFontTx/>
                <a:buBlip>
                  <a:blip r:embed="rId7"/>
                </a:buBlip>
                <a:defRPr sz="1800">
                  <a:solidFill>
                    <a:schemeClr val="tx2"/>
                  </a:solidFill>
                  <a:latin typeface="Gilroy Medium" panose="00000600000000000000" pitchFamily="50" charset="0"/>
                </a:defRPr>
              </a:lvl4pPr>
              <a:lvl5pPr marL="2155825" indent="-327025" defTabSz="914377">
                <a:lnSpc>
                  <a:spcPct val="110000"/>
                </a:lnSpc>
                <a:spcBef>
                  <a:spcPts val="500"/>
                </a:spcBef>
                <a:buClr>
                  <a:srgbClr val="9000A0"/>
                </a:buClr>
                <a:buSzPct val="80000"/>
                <a:buFontTx/>
                <a:buBlip>
                  <a:blip r:embed="rId8"/>
                </a:buBlip>
                <a:defRPr sz="1600">
                  <a:solidFill>
                    <a:schemeClr val="tx2"/>
                  </a:solidFill>
                  <a:latin typeface="Gilroy Medium" panose="00000600000000000000" pitchFamily="50" charset="0"/>
                </a:defRPr>
              </a:lvl5pPr>
              <a:lvl6pPr marL="2514537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6pPr>
              <a:lvl7pPr marL="2971726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7pPr>
              <a:lvl8pPr marL="3428914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8pPr>
              <a:lvl9pPr marL="3886103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9pPr>
            </a:lstStyle>
            <a:p>
              <a:pPr lvl="0"/>
              <a:r>
                <a:rPr lang="en-US" dirty="0"/>
                <a:t>Marcus Flowerdew-Clarke</a:t>
              </a:r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43B6CC-D629-4FCC-93EE-0A3132FE20C9}"/>
                </a:ext>
              </a:extLst>
            </p:cNvPr>
            <p:cNvSpPr txBox="1"/>
            <p:nvPr userDrawn="1"/>
          </p:nvSpPr>
          <p:spPr>
            <a:xfrm>
              <a:off x="2232687" y="4969490"/>
              <a:ext cx="1202911" cy="2543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 defTabSz="914377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>
                  <a:solidFill>
                    <a:schemeClr val="tx2"/>
                  </a:solidFill>
                </a:defRPr>
              </a:lvl1pPr>
              <a:lvl2pPr marL="801688" indent="-344488" defTabSz="914377">
                <a:lnSpc>
                  <a:spcPct val="110000"/>
                </a:lnSpc>
                <a:spcBef>
                  <a:spcPts val="500"/>
                </a:spcBef>
                <a:buClr>
                  <a:srgbClr val="008CC8"/>
                </a:buClr>
                <a:buSzPct val="80000"/>
                <a:buFontTx/>
                <a:buBlip>
                  <a:blip r:embed="rId5"/>
                </a:buBlip>
                <a:defRPr sz="2800">
                  <a:solidFill>
                    <a:schemeClr val="tx2"/>
                  </a:solidFill>
                  <a:latin typeface="Gilroy Medium" panose="00000600000000000000" pitchFamily="50" charset="0"/>
                </a:defRPr>
              </a:lvl2pPr>
              <a:lvl3pPr marL="1346200" indent="-431800" defTabSz="914377">
                <a:lnSpc>
                  <a:spcPct val="110000"/>
                </a:lnSpc>
                <a:spcBef>
                  <a:spcPts val="500"/>
                </a:spcBef>
                <a:buClr>
                  <a:srgbClr val="B9E613"/>
                </a:buClr>
                <a:buSzPct val="80000"/>
                <a:buFontTx/>
                <a:buBlip>
                  <a:blip r:embed="rId6"/>
                </a:buBlip>
                <a:defRPr sz="2200">
                  <a:solidFill>
                    <a:schemeClr val="tx2"/>
                  </a:solidFill>
                  <a:latin typeface="Gilroy Medium" panose="00000600000000000000" pitchFamily="50" charset="0"/>
                </a:defRPr>
              </a:lvl3pPr>
              <a:lvl4pPr marL="1612900" indent="-241300" defTabSz="914377">
                <a:lnSpc>
                  <a:spcPct val="110000"/>
                </a:lnSpc>
                <a:spcBef>
                  <a:spcPts val="500"/>
                </a:spcBef>
                <a:buClr>
                  <a:srgbClr val="FF8C00"/>
                </a:buClr>
                <a:buSzPct val="80000"/>
                <a:buFontTx/>
                <a:buBlip>
                  <a:blip r:embed="rId7"/>
                </a:buBlip>
                <a:defRPr sz="1800">
                  <a:solidFill>
                    <a:schemeClr val="tx2"/>
                  </a:solidFill>
                  <a:latin typeface="Gilroy Medium" panose="00000600000000000000" pitchFamily="50" charset="0"/>
                </a:defRPr>
              </a:lvl4pPr>
              <a:lvl5pPr marL="2155825" indent="-327025" defTabSz="914377">
                <a:lnSpc>
                  <a:spcPct val="110000"/>
                </a:lnSpc>
                <a:spcBef>
                  <a:spcPts val="500"/>
                </a:spcBef>
                <a:buClr>
                  <a:srgbClr val="9000A0"/>
                </a:buClr>
                <a:buSzPct val="80000"/>
                <a:buFontTx/>
                <a:buBlip>
                  <a:blip r:embed="rId8"/>
                </a:buBlip>
                <a:defRPr sz="1600">
                  <a:solidFill>
                    <a:schemeClr val="tx2"/>
                  </a:solidFill>
                  <a:latin typeface="Gilroy Medium" panose="00000600000000000000" pitchFamily="50" charset="0"/>
                </a:defRPr>
              </a:lvl5pPr>
              <a:lvl6pPr marL="2514537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6pPr>
              <a:lvl7pPr marL="2971726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7pPr>
              <a:lvl8pPr marL="3428914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8pPr>
              <a:lvl9pPr marL="3886103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9pPr>
            </a:lstStyle>
            <a:p>
              <a:pPr lvl="0"/>
              <a:r>
                <a:rPr lang="en-US" dirty="0"/>
                <a:t>Head of Design</a:t>
              </a: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0C11C7-2105-4AFA-B7D1-9DFBB521296F}"/>
                </a:ext>
              </a:extLst>
            </p:cNvPr>
            <p:cNvSpPr txBox="1"/>
            <p:nvPr userDrawn="1"/>
          </p:nvSpPr>
          <p:spPr>
            <a:xfrm>
              <a:off x="2232687" y="5318335"/>
              <a:ext cx="1408115" cy="2499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lvl="0" indent="0" defTabSz="914377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>
                  <a:solidFill>
                    <a:schemeClr val="tx2"/>
                  </a:solidFill>
                </a:defRPr>
              </a:lvl1pPr>
              <a:lvl2pPr marL="801688" indent="-344488" defTabSz="914377">
                <a:lnSpc>
                  <a:spcPct val="110000"/>
                </a:lnSpc>
                <a:spcBef>
                  <a:spcPts val="500"/>
                </a:spcBef>
                <a:buClr>
                  <a:srgbClr val="008CC8"/>
                </a:buClr>
                <a:buSzPct val="80000"/>
                <a:buFontTx/>
                <a:buBlip>
                  <a:blip r:embed="rId5"/>
                </a:buBlip>
                <a:defRPr sz="2800">
                  <a:solidFill>
                    <a:schemeClr val="tx2"/>
                  </a:solidFill>
                  <a:latin typeface="Gilroy Medium" panose="00000600000000000000" pitchFamily="50" charset="0"/>
                </a:defRPr>
              </a:lvl2pPr>
              <a:lvl3pPr marL="1346200" indent="-431800" defTabSz="914377">
                <a:lnSpc>
                  <a:spcPct val="110000"/>
                </a:lnSpc>
                <a:spcBef>
                  <a:spcPts val="500"/>
                </a:spcBef>
                <a:buClr>
                  <a:srgbClr val="B9E613"/>
                </a:buClr>
                <a:buSzPct val="80000"/>
                <a:buFontTx/>
                <a:buBlip>
                  <a:blip r:embed="rId6"/>
                </a:buBlip>
                <a:defRPr sz="2200">
                  <a:solidFill>
                    <a:schemeClr val="tx2"/>
                  </a:solidFill>
                  <a:latin typeface="Gilroy Medium" panose="00000600000000000000" pitchFamily="50" charset="0"/>
                </a:defRPr>
              </a:lvl3pPr>
              <a:lvl4pPr marL="1612900" indent="-241300" defTabSz="914377">
                <a:lnSpc>
                  <a:spcPct val="110000"/>
                </a:lnSpc>
                <a:spcBef>
                  <a:spcPts val="500"/>
                </a:spcBef>
                <a:buClr>
                  <a:srgbClr val="FF8C00"/>
                </a:buClr>
                <a:buSzPct val="80000"/>
                <a:buFontTx/>
                <a:buBlip>
                  <a:blip r:embed="rId7"/>
                </a:buBlip>
                <a:defRPr sz="1800">
                  <a:solidFill>
                    <a:schemeClr val="tx2"/>
                  </a:solidFill>
                  <a:latin typeface="Gilroy Medium" panose="00000600000000000000" pitchFamily="50" charset="0"/>
                </a:defRPr>
              </a:lvl4pPr>
              <a:lvl5pPr marL="2155825" indent="-327025" defTabSz="914377">
                <a:lnSpc>
                  <a:spcPct val="110000"/>
                </a:lnSpc>
                <a:spcBef>
                  <a:spcPts val="500"/>
                </a:spcBef>
                <a:buClr>
                  <a:srgbClr val="9000A0"/>
                </a:buClr>
                <a:buSzPct val="80000"/>
                <a:buFontTx/>
                <a:buBlip>
                  <a:blip r:embed="rId8"/>
                </a:buBlip>
                <a:defRPr sz="1600">
                  <a:solidFill>
                    <a:schemeClr val="tx2"/>
                  </a:solidFill>
                  <a:latin typeface="Gilroy Medium" panose="00000600000000000000" pitchFamily="50" charset="0"/>
                </a:defRPr>
              </a:lvl5pPr>
              <a:lvl6pPr marL="2514537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6pPr>
              <a:lvl7pPr marL="2971726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7pPr>
              <a:lvl8pPr marL="3428914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8pPr>
              <a:lvl9pPr marL="3886103" indent="-228594" defTabSz="914377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/>
              </a:lvl9pPr>
            </a:lstStyle>
            <a:p>
              <a:pPr lvl="0"/>
              <a:r>
                <a:rPr lang="en-US" dirty="0"/>
                <a:t>marcus@igd.com</a:t>
              </a:r>
              <a:endParaRPr lang="en-GB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189EA3-E8C6-4201-B243-249F2167AD44}"/>
              </a:ext>
            </a:extLst>
          </p:cNvPr>
          <p:cNvSpPr txBox="1"/>
          <p:nvPr userDrawn="1"/>
        </p:nvSpPr>
        <p:spPr>
          <a:xfrm>
            <a:off x="10078976" y="6621410"/>
            <a:ext cx="2113024" cy="236590"/>
          </a:xfrm>
          <a:prstGeom prst="rect">
            <a:avLst/>
          </a:prstGeom>
        </p:spPr>
        <p:txBody>
          <a:bodyPr vert="horz" lIns="0" tIns="0" rIns="108000" bIns="108000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800" dirty="0"/>
              <a:t>Version 3, February 2021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24732876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- PRESENTING, PROPOSALS, REPO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852EE-165F-41FA-98FD-E28195CCD3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6325" indent="0" algn="l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pPr marL="1076325" indent="0" algn="l">
              <a:spcBef>
                <a:spcPts val="600"/>
              </a:spcBef>
              <a:spcAft>
                <a:spcPts val="600"/>
              </a:spcAft>
            </a:pPr>
            <a:r>
              <a:rPr lang="en-US" sz="4400" b="0" dirty="0">
                <a:solidFill>
                  <a:schemeClr val="bg1"/>
                </a:solidFill>
                <a:latin typeface="+mn-lt"/>
              </a:rPr>
              <a:t>Layouts that are great for:</a:t>
            </a:r>
          </a:p>
          <a:p>
            <a:pPr marL="152400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Presenting</a:t>
            </a:r>
          </a:p>
          <a:p>
            <a:pPr marL="152400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Proposals</a:t>
            </a:r>
          </a:p>
          <a:p>
            <a:pPr marL="1524000" indent="-4524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Adding impact to reports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0E9D5B1-8058-4E25-A047-368B56F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294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OVERS">
    <p:bg>
      <p:bgPr>
        <a:solidFill>
          <a:srgbClr val="900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852EE-165F-41FA-98FD-E28195CCD3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Covers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DD715F40-59BA-4D2C-A45F-BAC1B8C33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6957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1E7155-19DE-4583-A096-03D2594841D9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96B6E86-2E12-43A4-93B0-A858FB6DE7E7}"/>
              </a:ext>
            </a:extLst>
          </p:cNvPr>
          <p:cNvSpPr/>
          <p:nvPr userDrawn="1"/>
        </p:nvSpPr>
        <p:spPr>
          <a:xfrm>
            <a:off x="-3181" y="-3178"/>
            <a:ext cx="12200701" cy="6865725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4737" h="1477023">
                <a:moveTo>
                  <a:pt x="554" y="1476728"/>
                </a:moveTo>
                <a:cubicBezTo>
                  <a:pt x="598" y="1454415"/>
                  <a:pt x="-42" y="1433469"/>
                  <a:pt x="2" y="1411156"/>
                </a:cubicBezTo>
                <a:lnTo>
                  <a:pt x="2473152" y="0"/>
                </a:lnTo>
                <a:lnTo>
                  <a:pt x="2624044" y="684"/>
                </a:lnTo>
                <a:cubicBezTo>
                  <a:pt x="2622802" y="493025"/>
                  <a:pt x="2625659" y="984682"/>
                  <a:pt x="2624417" y="1477023"/>
                </a:cubicBezTo>
                <a:lnTo>
                  <a:pt x="554" y="1476728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0CA0E4-D78B-49CD-A189-A96F7BAB9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104" y="2664298"/>
            <a:ext cx="3421792" cy="15294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BB9D21-D52D-426F-B039-FD916C5B4BB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737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6D0387D-7A59-4EC3-B052-2FF8FA3EDB61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B0055-A791-45E3-9923-9311E66E9D67}"/>
              </a:ext>
            </a:extLst>
          </p:cNvPr>
          <p:cNvSpPr/>
          <p:nvPr userDrawn="1"/>
        </p:nvSpPr>
        <p:spPr>
          <a:xfrm>
            <a:off x="-3181" y="-3178"/>
            <a:ext cx="12200701" cy="6865725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4737" h="1477023">
                <a:moveTo>
                  <a:pt x="554" y="1476728"/>
                </a:moveTo>
                <a:cubicBezTo>
                  <a:pt x="598" y="1454415"/>
                  <a:pt x="-42" y="1433469"/>
                  <a:pt x="2" y="1411156"/>
                </a:cubicBezTo>
                <a:lnTo>
                  <a:pt x="2473152" y="0"/>
                </a:lnTo>
                <a:lnTo>
                  <a:pt x="2624044" y="684"/>
                </a:lnTo>
                <a:cubicBezTo>
                  <a:pt x="2622802" y="493025"/>
                  <a:pt x="2625659" y="984682"/>
                  <a:pt x="2624417" y="1477023"/>
                </a:cubicBezTo>
                <a:lnTo>
                  <a:pt x="554" y="1476728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997898-DC4E-4022-855D-D22D0B491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104" y="2664298"/>
            <a:ext cx="3421792" cy="1529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2131" y="4541660"/>
            <a:ext cx="6203381" cy="1008061"/>
          </a:xfrm>
        </p:spPr>
        <p:txBody>
          <a:bodyPr anchor="b" anchorCtr="0">
            <a:normAutofit/>
          </a:bodyPr>
          <a:lstStyle>
            <a:lvl1pPr algn="l">
              <a:defRPr sz="3733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A43F3C-681D-483D-B627-7CD50586C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751" y="5703579"/>
            <a:ext cx="6258983" cy="80199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08875-3D40-4EDA-93DB-E5B8F1D9EE8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687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660CC6-5288-4290-A1EB-0462452E76CB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9A377D-9EF5-4434-867A-93F9777E1BC1}"/>
              </a:ext>
            </a:extLst>
          </p:cNvPr>
          <p:cNvSpPr/>
          <p:nvPr userDrawn="1"/>
        </p:nvSpPr>
        <p:spPr>
          <a:xfrm>
            <a:off x="-3181" y="-3178"/>
            <a:ext cx="12200701" cy="6865725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4737" h="1477023">
                <a:moveTo>
                  <a:pt x="554" y="1476728"/>
                </a:moveTo>
                <a:cubicBezTo>
                  <a:pt x="598" y="1454415"/>
                  <a:pt x="-42" y="1433469"/>
                  <a:pt x="2" y="1411156"/>
                </a:cubicBezTo>
                <a:lnTo>
                  <a:pt x="2473152" y="0"/>
                </a:lnTo>
                <a:lnTo>
                  <a:pt x="2624044" y="684"/>
                </a:lnTo>
                <a:cubicBezTo>
                  <a:pt x="2622802" y="493025"/>
                  <a:pt x="2625659" y="984682"/>
                  <a:pt x="2624417" y="1477023"/>
                </a:cubicBezTo>
                <a:lnTo>
                  <a:pt x="554" y="1476728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165" y="2919958"/>
            <a:ext cx="4719715" cy="1008061"/>
          </a:xfrm>
        </p:spPr>
        <p:txBody>
          <a:bodyPr anchor="b" anchorCtr="0">
            <a:normAutofit/>
          </a:bodyPr>
          <a:lstStyle>
            <a:lvl1pPr algn="r">
              <a:defRPr sz="3733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7993" y="4209039"/>
            <a:ext cx="6820889" cy="1315461"/>
          </a:xfrm>
        </p:spPr>
        <p:txBody>
          <a:bodyPr>
            <a:normAutofit/>
          </a:bodyPr>
          <a:lstStyle>
            <a:lvl1pPr algn="r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32AAEF6-4620-454C-B773-CCBDB2905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48677D-26F9-4AC3-A83E-7E51F9B4019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341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C592AC-B5DB-4EF0-8836-F6606196CB45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9303" y="3325177"/>
            <a:ext cx="5361021" cy="2022190"/>
          </a:xfrm>
        </p:spPr>
        <p:txBody>
          <a:bodyPr anchor="t" anchorCtr="0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2E544A-C090-4731-974C-AD12FCFBE2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0CA79A9-1141-4222-9067-276915308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4FC960-45E0-47A8-B812-1354B9A7354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358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CEFD2C-A45F-4700-8C3C-7C48695AB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99" y="1547250"/>
            <a:ext cx="10202400" cy="39408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 marL="984250" indent="-4318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890B8C-BB7A-4CDC-998E-ED93D2704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3A5697-38EC-4264-B9ED-9DAC0CAB34A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F3B1571-3069-45C1-B1EE-1545BEEFAF9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353296-77FC-4E60-974B-85BD804C9EE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CF0F008-BE0C-499A-B60F-66F897442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94352-E4CE-4D07-A6E2-9F71928C3AF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754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F5BD5F-F627-4744-B140-6D6006A8BE53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EBCA481-8B31-48F0-A901-441556A31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101520"/>
            <a:ext cx="5074233" cy="1008061"/>
          </a:xfrm>
        </p:spPr>
        <p:txBody>
          <a:bodyPr anchor="b" anchorCtr="0">
            <a:noAutofit/>
          </a:bodyPr>
          <a:lstStyle>
            <a:lvl1pPr algn="r">
              <a:defRPr sz="40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B2FBE-BC4E-4483-BB38-027ED40DA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8061" y="4295271"/>
            <a:ext cx="7132175" cy="1052095"/>
          </a:xfrm>
        </p:spPr>
        <p:txBody>
          <a:bodyPr>
            <a:normAutofit/>
          </a:bodyPr>
          <a:lstStyle>
            <a:lvl1pPr algn="r">
              <a:buFontTx/>
              <a:buNone/>
              <a:defRPr sz="240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19A2869-9BC6-4695-892E-D9B862068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3747A0-72FB-4BB3-BEFE-6172CEE7BEF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339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48FCF01-AC2D-4E6B-8E93-A0FF8EF818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F778F59-42B1-4E7B-BE4A-D62158B112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/>
          <a:lstStyle>
            <a:lvl1pPr algn="ctr">
              <a:defRPr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169000"/>
            <a:ext cx="7225200" cy="2520000"/>
          </a:xfrm>
        </p:spPr>
        <p:txBody>
          <a:bodyPr lIns="36000" tIns="108000" rIns="36000" bIns="108000" anchor="ctr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94856C6-27CA-4089-B20E-B4A64D2B4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F86585-FAEF-4436-AE49-8E266814EA9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37ACB1-ADF4-47B5-A66F-7474A2A74D4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50059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409AAD-F496-42EC-BEE1-AC85BD268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384373"/>
            <a:ext cx="5558400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94BDBBA-E054-4D81-9E26-FC3B12330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90DEFF-839E-4F07-934F-83E89B95D15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8F2F89B3-69BE-4B9A-A8E5-A33CA0CD25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/>
          <a:lstStyle>
            <a:lvl1pPr algn="ctr">
              <a:defRPr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05BCB-E4E5-4755-AF0A-AC5128A09DB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585420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57C2496-3897-43D8-AB1C-7CFEDF4291D8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2CF5696-442E-4947-92AE-FD7971EB9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290591"/>
            <a:ext cx="5084324" cy="2056776"/>
          </a:xfrm>
        </p:spPr>
        <p:txBody>
          <a:bodyPr anchor="t" anchorCtr="0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5EFD8AF-A0BA-4066-818A-88655209D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0D5F8F-ECBC-497A-9823-637BE252DCD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4350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A7BACE-A841-40D2-B85F-2ACE35056E3E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45CE5F4-B3D3-4E61-A07A-8EC6159FE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055" y="3101520"/>
            <a:ext cx="4953179" cy="1008061"/>
          </a:xfrm>
        </p:spPr>
        <p:txBody>
          <a:bodyPr anchor="b" anchorCtr="0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B2FBE-BC4E-4483-BB38-027ED40DA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2350" y="4295271"/>
            <a:ext cx="6967885" cy="1052095"/>
          </a:xfrm>
        </p:spPr>
        <p:txBody>
          <a:bodyPr>
            <a:normAutofit/>
          </a:bodyPr>
          <a:lstStyle>
            <a:lvl1pPr algn="r">
              <a:buFontTx/>
              <a:buNone/>
              <a:defRPr sz="240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DBEAAE9-7463-48C5-A4CD-53A1DEB2A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E1BE07-5FFD-473F-880F-204B27C13A1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972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E826A9E-43B0-4BEC-9861-4F6875951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169000"/>
            <a:ext cx="7225200" cy="2520000"/>
          </a:xfrm>
        </p:spPr>
        <p:txBody>
          <a:bodyPr lIns="36000" tIns="108000" rIns="36000" bIns="108000" anchor="ctr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3EA758-B199-455A-B995-2140A12BB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7D6898-8DF9-4E6B-9658-59141E51FF3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8" name="Picture Placeholder 31">
            <a:extLst>
              <a:ext uri="{FF2B5EF4-FFF2-40B4-BE49-F238E27FC236}">
                <a16:creationId xmlns:a16="http://schemas.microsoft.com/office/drawing/2014/main" id="{139447AA-5B3F-4C61-A2CA-CF66547D1B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/>
          <a:lstStyle>
            <a:lvl1pPr algn="ctr">
              <a:defRPr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134DE-D9C9-447D-807A-684E7764A2F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8670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DB8306-3FDE-403B-8F2D-CB384B9A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E47A3A-688B-461B-AE4D-1C26D9998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781497"/>
            <a:ext cx="7225200" cy="1542671"/>
          </a:xfrm>
        </p:spPr>
        <p:txBody>
          <a:bodyPr lIns="36000" tIns="108000" rIns="36000" bIns="108000" anchor="b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FB431A4-02F8-484B-B2C8-0A42B41E7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384373"/>
            <a:ext cx="5558400" cy="1248953"/>
          </a:xfrm>
        </p:spPr>
        <p:txBody>
          <a:bodyPr lIns="36000" tIns="108000" rIns="36000" bIns="108000"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40D037B-A412-4AD0-AD96-37D29DE4F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87C498-8A16-47A2-ACFA-9DC23549378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32320677-72A3-44BD-92ED-29AE4112BA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/>
          <a:lstStyle>
            <a:lvl1pPr algn="ctr">
              <a:defRPr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1C4882-406F-41BF-A1C1-FA08187392F5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50528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EF8DC-F8FC-4582-80DC-C2C4FDB14D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Dividers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9DC761EF-99AC-4882-A362-22B9590D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9302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93A4F2-23F4-45C3-B3B3-2625C2A7CAF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974D39-EC69-4E3E-A877-3F3D311EB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29" y="5753463"/>
            <a:ext cx="1575304" cy="496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53203A-A70F-473C-9A8D-1B1A97C6D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B8E0CB5-4042-4F4F-A32B-2951E01C7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16EB93-002C-454B-B9E0-9A5B8F77840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707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3DAD25-5C72-4E12-8284-B606B15800C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FBE6A4-0E6A-44A9-A79B-A5CA3530F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6414789-CA34-45B2-8F74-16C01DABE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6793B3-D5F3-4BF4-81DA-541CE6B61D7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459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CEFD2C-A45F-4700-8C3C-7C48695AB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99" y="1550428"/>
            <a:ext cx="10202400" cy="393771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defRPr>
                <a:solidFill>
                  <a:schemeClr val="bg2"/>
                </a:solidFill>
              </a:defRPr>
            </a:lvl2pPr>
            <a:lvl3pPr marL="984250" indent="-431800"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8CB526-1501-4CFD-AAF8-D657E95C6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C1901B-ED49-4259-ACB4-7A28584EBE2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C17DC1-88C1-484D-8C33-745434ACFA8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FE2065-EBA9-41EE-8172-9514E952C66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D21E14-CAC8-4159-90D9-CDB2CC66D0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9507D-9B45-438D-96A0-CFB9B51424C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329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4FCE66-22BB-446B-AA00-22F702C5D16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052ECE-3123-4EFB-8224-CD4D53CF8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5CC949-DBD1-470C-96B1-30B1B5BE6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6222DC-E219-49CD-B79C-F011829E4EC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563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B339A9-36C1-4C7E-A7E4-8781887BBB75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C4521F-ED46-4F53-A294-866C294DE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00" y="2686038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B5907D6-4628-46B2-A094-6061234BA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E02CE-8D86-4301-BDA0-CFE2677F821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16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rgbClr val="330072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4225F9-7C80-4CA5-AAAE-744514D54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095" y="5636292"/>
            <a:ext cx="1947333" cy="613312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35E9C15-915B-4B5F-BC3F-F3E7003F9F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959610"/>
            <a:ext cx="9952039" cy="3422016"/>
          </a:xfrm>
        </p:spPr>
        <p:txBody>
          <a:bodyPr/>
          <a:lstStyle>
            <a:lvl1pPr algn="r">
              <a:defRPr/>
            </a:lvl1pPr>
            <a:lvl2pPr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BAAC34A-B797-48A5-BF5A-D565DB4CD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D8D689-971B-4443-9687-AFC537612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860ADC-EB0D-4887-A6D2-61F05ABD61A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86707-144D-4F7C-BA3D-F91275A8678E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006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16D4F1-296A-4372-A678-21BA6561F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198" y="1959611"/>
            <a:ext cx="9964135" cy="342201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algn="r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algn="r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algn="r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7E0AC0C-368E-44DE-99D6-78D876FD05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CA2618-6E42-4A62-B554-F8B1B4FE2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8D1E50-F735-480E-AB86-4091845B2B4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D647B-00C0-4087-970A-C690678914B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444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16D4F1-296A-4372-A678-21BA6561F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198" y="1959611"/>
            <a:ext cx="9964135" cy="342201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algn="r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algn="r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algn="r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DA78861-3EE8-4296-A1E1-CB573CE671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CC6CE5-2E87-4371-9F2A-41811DD62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735C78-785B-4E55-96EC-27A029E0257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1570B-8235-4A0C-B429-18325656432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215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16D4F1-296A-4372-A678-21BA6561F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198" y="1959611"/>
            <a:ext cx="9964135" cy="342201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algn="r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algn="r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algn="r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50869"/>
            <a:ext cx="9964135" cy="1485924"/>
          </a:xfrm>
        </p:spPr>
        <p:txBody>
          <a:bodyPr anchor="b">
            <a:normAutofit/>
          </a:bodyPr>
          <a:lstStyle>
            <a:lvl1pPr algn="r">
              <a:lnSpc>
                <a:spcPct val="87000"/>
              </a:lnSpc>
              <a:defRPr sz="48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F6B6ABC-02F9-4D4A-934C-B6E0066F0E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74FF8B-F27A-4878-BD8E-C6FCE7A09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B0A91B-73A8-4ACB-9139-D299A132003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E4AB-D276-40C5-92F2-65EBDE5B141A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0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55">
          <p15:clr>
            <a:srgbClr val="FBAE40"/>
          </p15:clr>
        </p15:guide>
      </p15:sldGuideLst>
    </p:ext>
  </p:extLs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02400" cy="3968136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342742-3257-4CD1-BFF9-C025737E2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1A2CC65-5F9B-44A3-8365-B3CF67BDF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44C2F5-C56F-4AB0-8395-9233EB4EB65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0C50C1-9D04-482D-9EC5-96897AAAB1B8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3F0823C-9C10-4FAE-862E-BD6C9113ED13}"/>
              </a:ext>
            </a:extLst>
          </p:cNvPr>
          <p:cNvSpPr txBox="1">
            <a:spLocks/>
          </p:cNvSpPr>
          <p:nvPr userDrawn="1"/>
        </p:nvSpPr>
        <p:spPr>
          <a:xfrm>
            <a:off x="359999" y="6569398"/>
            <a:ext cx="551466" cy="217205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b="0" dirty="0">
                <a:solidFill>
                  <a:schemeClr val="bg2"/>
                </a:solidFill>
              </a:rPr>
              <a:t>© IGD 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2FE937B-5F60-4D75-8AF7-86F9B06EE42D}"/>
              </a:ext>
            </a:extLst>
          </p:cNvPr>
          <p:cNvSpPr txBox="1">
            <a:spLocks/>
          </p:cNvSpPr>
          <p:nvPr userDrawn="1"/>
        </p:nvSpPr>
        <p:spPr>
          <a:xfrm>
            <a:off x="-1" y="6569398"/>
            <a:ext cx="360000" cy="217205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2D3559C-570B-4225-8697-9BFCB6049E70}" type="slidenum">
              <a:rPr lang="en-GB" sz="800" smtClean="0"/>
              <a:pPr algn="ctr"/>
              <a:t>‹#›</a:t>
            </a:fld>
            <a:endParaRPr lang="en-GB" sz="8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01B0DC1-B73D-414A-87B4-A9E5A7EDC3D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2022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E60C747-C829-4387-AB3E-387A5E8D640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6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78035" cy="3968136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7B70CD-EB2A-4E7F-9341-A7325F4C8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CFC2E3-FC40-447F-A945-F5C90CBD96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E4DC7D-4901-4F3E-B750-DF6360F33A5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3684-C016-4BFE-883B-93DEE20D002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228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78035" cy="3968136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8FD17D-4865-49B1-A473-F28E19EDE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27A4E3E-81D3-48C9-AB71-82FFBB9667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B0731B-60B1-4825-B993-3B8591B2D6B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3674F-27F4-4402-AD3E-03F05B1E743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581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1392758"/>
            <a:ext cx="10278035" cy="3968136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52D19A4-82B4-4C06-9833-E8382662E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6649802-6DBC-4DD0-B293-2113A21E9B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EE6F4D-B3D1-405A-B26F-F5B2E7103AE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9C23F3-148A-44F1-A15B-1B41FA1B7F9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341B0C-2E61-43A2-8C5B-E62E0BDE7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0D36DD-1CF5-49FB-9797-7547731D78C5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9E6B0-8E3F-40A0-85FB-26C9E0FD534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E043CC-66DE-43E4-A7DE-BB08B291289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E7DA695-1788-41E5-89F6-CB114BB6B4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29ACD4A-130A-4598-B7DA-108189DB0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99" y="1550428"/>
            <a:ext cx="10202400" cy="393771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defRPr>
                <a:solidFill>
                  <a:schemeClr val="bg2"/>
                </a:solidFill>
              </a:defRPr>
            </a:lvl2pPr>
            <a:lvl3pPr marL="984250" indent="-431800"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5D19DC-4F36-498B-870A-78E2C931709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4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FULL SIZ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4AEE3-24C0-4923-B759-4B6123E2D7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Full size photos</a:t>
            </a: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5EAD3957-F536-4013-A70C-63F45BAF3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9108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EEDF54-CFDC-4D02-B8A7-3F936308386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37730A8-3E53-425F-9E00-254722FA0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812" y="6282000"/>
            <a:ext cx="1122577" cy="3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DD261-7E67-4F73-B31C-9283B35F421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516142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FDD3C3-1402-4265-AC2F-1B238F57F8E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6712B7-9922-4738-BD31-F19FF4FEE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78" y="6282000"/>
            <a:ext cx="1122575" cy="36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73FD35-1DD1-4D32-B7EB-CBA87EC3B49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97461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2C59D-9FBA-45EC-946E-9FBC60084DA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7F16332-FAA1-45B5-B66F-1BECB2D0D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78" y="6282000"/>
            <a:ext cx="1122575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EC1263-37E3-45B1-AB51-840C495E3D2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520936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D4796E-0B4B-4E03-AD92-D3D110EC7D9D}"/>
              </a:ext>
            </a:extLst>
          </p:cNvPr>
          <p:cNvSpPr/>
          <p:nvPr userDrawn="1"/>
        </p:nvSpPr>
        <p:spPr>
          <a:xfrm>
            <a:off x="0" y="6507494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EDDCE-33B2-493A-BB9C-B968DE8DD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83557 h 6858000"/>
              <a:gd name="connsiteX3" fmla="*/ 929177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83557"/>
                </a:lnTo>
                <a:lnTo>
                  <a:pt x="9291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1ED4AF-6BE7-49D9-8812-1D5116219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91A9EA5-66E7-4C14-9142-A55E93AC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78" y="6282000"/>
            <a:ext cx="1122575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35632C-8611-42D5-B23D-3A8B23FC4E8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2283766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ADBA33-E92F-4BDF-98F7-E37631BC4DAE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7164C6-623B-4A7F-87DC-9A0EEF183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3AFE22-F373-4DED-A27C-85C8662C3FE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17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1D718-D2CA-4A21-84BE-C8C9FC9A706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2328B4-D893-48DD-88D1-89FE0AE8C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2700A2-F42A-469E-9D48-9580399143E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P29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931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9A6A18-E33A-4CCB-9768-149BFA36E60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A7AE82-0DFD-4717-A2CF-27A827354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C2A646-2130-412C-812B-5CAB1DD714B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053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793401-8BD1-4274-89F6-7994836B2A4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1102-E874-4E96-BB1B-CFCC2F693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6" y="1"/>
            <a:ext cx="11260847" cy="685799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15240 h 5158740"/>
              <a:gd name="connsiteX1" fmla="*/ 4572000 w 9144000"/>
              <a:gd name="connsiteY1" fmla="*/ 0 h 5158740"/>
              <a:gd name="connsiteX2" fmla="*/ 9144000 w 9144000"/>
              <a:gd name="connsiteY2" fmla="*/ 15240 h 5158740"/>
              <a:gd name="connsiteX3" fmla="*/ 9144000 w 9144000"/>
              <a:gd name="connsiteY3" fmla="*/ 5158740 h 5158740"/>
              <a:gd name="connsiteX4" fmla="*/ 0 w 9144000"/>
              <a:gd name="connsiteY4" fmla="*/ 5158740 h 5158740"/>
              <a:gd name="connsiteX5" fmla="*/ 0 w 9144000"/>
              <a:gd name="connsiteY5" fmla="*/ 15240 h 5158740"/>
              <a:gd name="connsiteX0" fmla="*/ 2381 w 9146381"/>
              <a:gd name="connsiteY0" fmla="*/ 15240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6" fmla="*/ 2381 w 9146381"/>
              <a:gd name="connsiteY6" fmla="*/ 15240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46381"/>
              <a:gd name="connsiteY0" fmla="*/ 2648631 h 5158740"/>
              <a:gd name="connsiteX1" fmla="*/ 4574381 w 9146381"/>
              <a:gd name="connsiteY1" fmla="*/ 0 h 5158740"/>
              <a:gd name="connsiteX2" fmla="*/ 9146381 w 9146381"/>
              <a:gd name="connsiteY2" fmla="*/ 15240 h 5158740"/>
              <a:gd name="connsiteX3" fmla="*/ 9146381 w 9146381"/>
              <a:gd name="connsiteY3" fmla="*/ 5158740 h 5158740"/>
              <a:gd name="connsiteX4" fmla="*/ 2381 w 9146381"/>
              <a:gd name="connsiteY4" fmla="*/ 5158740 h 5158740"/>
              <a:gd name="connsiteX5" fmla="*/ 0 w 9146381"/>
              <a:gd name="connsiteY5" fmla="*/ 2648631 h 5158740"/>
              <a:gd name="connsiteX0" fmla="*/ 0 w 9152866"/>
              <a:gd name="connsiteY0" fmla="*/ 2652904 h 5163013"/>
              <a:gd name="connsiteX1" fmla="*/ 4574381 w 9152866"/>
              <a:gd name="connsiteY1" fmla="*/ 4273 h 5163013"/>
              <a:gd name="connsiteX2" fmla="*/ 9152866 w 9152866"/>
              <a:gd name="connsiteY2" fmla="*/ 0 h 5163013"/>
              <a:gd name="connsiteX3" fmla="*/ 9146381 w 9152866"/>
              <a:gd name="connsiteY3" fmla="*/ 5163013 h 5163013"/>
              <a:gd name="connsiteX4" fmla="*/ 2381 w 9152866"/>
              <a:gd name="connsiteY4" fmla="*/ 5163013 h 5163013"/>
              <a:gd name="connsiteX5" fmla="*/ 0 w 9152866"/>
              <a:gd name="connsiteY5" fmla="*/ 2652904 h 5163013"/>
              <a:gd name="connsiteX0" fmla="*/ 0 w 9146385"/>
              <a:gd name="connsiteY0" fmla="*/ 2648631 h 5158740"/>
              <a:gd name="connsiteX1" fmla="*/ 4574381 w 9146385"/>
              <a:gd name="connsiteY1" fmla="*/ 0 h 5158740"/>
              <a:gd name="connsiteX2" fmla="*/ 8445635 w 9146385"/>
              <a:gd name="connsiteY2" fmla="*/ 2892 h 5158740"/>
              <a:gd name="connsiteX3" fmla="*/ 9146381 w 9146385"/>
              <a:gd name="connsiteY3" fmla="*/ 5158740 h 5158740"/>
              <a:gd name="connsiteX4" fmla="*/ 2381 w 9146385"/>
              <a:gd name="connsiteY4" fmla="*/ 5158740 h 5158740"/>
              <a:gd name="connsiteX5" fmla="*/ 0 w 9146385"/>
              <a:gd name="connsiteY5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2006 w 8445635"/>
              <a:gd name="connsiteY3" fmla="*/ 5158740 h 5158740"/>
              <a:gd name="connsiteX4" fmla="*/ 2381 w 8445635"/>
              <a:gd name="connsiteY4" fmla="*/ 5158740 h 5158740"/>
              <a:gd name="connsiteX5" fmla="*/ 0 w 8445635"/>
              <a:gd name="connsiteY5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9058302"/>
              <a:gd name="connsiteY0" fmla="*/ 2648631 h 5158740"/>
              <a:gd name="connsiteX1" fmla="*/ 4574381 w 9058302"/>
              <a:gd name="connsiteY1" fmla="*/ 0 h 5158740"/>
              <a:gd name="connsiteX2" fmla="*/ 8445635 w 9058302"/>
              <a:gd name="connsiteY2" fmla="*/ 2892 h 5158740"/>
              <a:gd name="connsiteX3" fmla="*/ 8439151 w 9058302"/>
              <a:gd name="connsiteY3" fmla="*/ 3295861 h 5158740"/>
              <a:gd name="connsiteX4" fmla="*/ 8432006 w 9058302"/>
              <a:gd name="connsiteY4" fmla="*/ 5158740 h 5158740"/>
              <a:gd name="connsiteX5" fmla="*/ 2381 w 9058302"/>
              <a:gd name="connsiteY5" fmla="*/ 5158740 h 5158740"/>
              <a:gd name="connsiteX6" fmla="*/ 0 w 9058302"/>
              <a:gd name="connsiteY6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2006 w 8445635"/>
              <a:gd name="connsiteY4" fmla="*/ 5158740 h 5158740"/>
              <a:gd name="connsiteX5" fmla="*/ 2381 w 8445635"/>
              <a:gd name="connsiteY5" fmla="*/ 5158740 h 5158740"/>
              <a:gd name="connsiteX6" fmla="*/ 0 w 8445635"/>
              <a:gd name="connsiteY6" fmla="*/ 2648631 h 5158740"/>
              <a:gd name="connsiteX0" fmla="*/ 0 w 9057946"/>
              <a:gd name="connsiteY0" fmla="*/ 2648631 h 5158740"/>
              <a:gd name="connsiteX1" fmla="*/ 4574381 w 9057946"/>
              <a:gd name="connsiteY1" fmla="*/ 0 h 5158740"/>
              <a:gd name="connsiteX2" fmla="*/ 8445635 w 9057946"/>
              <a:gd name="connsiteY2" fmla="*/ 2892 h 5158740"/>
              <a:gd name="connsiteX3" fmla="*/ 8439151 w 9057946"/>
              <a:gd name="connsiteY3" fmla="*/ 3295861 h 5158740"/>
              <a:gd name="connsiteX4" fmla="*/ 8437365 w 9057946"/>
              <a:gd name="connsiteY4" fmla="*/ 3537678 h 5158740"/>
              <a:gd name="connsiteX5" fmla="*/ 8432006 w 9057946"/>
              <a:gd name="connsiteY5" fmla="*/ 5158740 h 5158740"/>
              <a:gd name="connsiteX6" fmla="*/ 2381 w 9057946"/>
              <a:gd name="connsiteY6" fmla="*/ 5158740 h 5158740"/>
              <a:gd name="connsiteX7" fmla="*/ 0 w 9057946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8432006 w 8445635"/>
              <a:gd name="connsiteY5" fmla="*/ 5158740 h 5158740"/>
              <a:gd name="connsiteX6" fmla="*/ 5601296 w 8445635"/>
              <a:gd name="connsiteY6" fmla="*/ 5158740 h 5158740"/>
              <a:gd name="connsiteX7" fmla="*/ 2381 w 8445635"/>
              <a:gd name="connsiteY7" fmla="*/ 5158740 h 5158740"/>
              <a:gd name="connsiteX8" fmla="*/ 0 w 8445635"/>
              <a:gd name="connsiteY8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  <a:gd name="connsiteX0" fmla="*/ 0 w 8445635"/>
              <a:gd name="connsiteY0" fmla="*/ 2648631 h 5158740"/>
              <a:gd name="connsiteX1" fmla="*/ 4574381 w 8445635"/>
              <a:gd name="connsiteY1" fmla="*/ 0 h 5158740"/>
              <a:gd name="connsiteX2" fmla="*/ 8445635 w 8445635"/>
              <a:gd name="connsiteY2" fmla="*/ 2892 h 5158740"/>
              <a:gd name="connsiteX3" fmla="*/ 8439151 w 8445635"/>
              <a:gd name="connsiteY3" fmla="*/ 3295861 h 5158740"/>
              <a:gd name="connsiteX4" fmla="*/ 8437365 w 8445635"/>
              <a:gd name="connsiteY4" fmla="*/ 3537678 h 5158740"/>
              <a:gd name="connsiteX5" fmla="*/ 5601296 w 8445635"/>
              <a:gd name="connsiteY5" fmla="*/ 5158740 h 5158740"/>
              <a:gd name="connsiteX6" fmla="*/ 2381 w 8445635"/>
              <a:gd name="connsiteY6" fmla="*/ 5158740 h 5158740"/>
              <a:gd name="connsiteX7" fmla="*/ 0 w 8445635"/>
              <a:gd name="connsiteY7" fmla="*/ 2648631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635" h="5158740">
                <a:moveTo>
                  <a:pt x="0" y="2648631"/>
                </a:moveTo>
                <a:lnTo>
                  <a:pt x="4574381" y="0"/>
                </a:lnTo>
                <a:lnTo>
                  <a:pt x="8445635" y="2892"/>
                </a:lnTo>
                <a:cubicBezTo>
                  <a:pt x="8443474" y="1100548"/>
                  <a:pt x="8441312" y="2198205"/>
                  <a:pt x="8439151" y="3295861"/>
                </a:cubicBezTo>
                <a:cubicBezTo>
                  <a:pt x="8437773" y="3884992"/>
                  <a:pt x="8438556" y="3227198"/>
                  <a:pt x="8437365" y="3537678"/>
                </a:cubicBezTo>
                <a:lnTo>
                  <a:pt x="5601296" y="5158740"/>
                </a:lnTo>
                <a:lnTo>
                  <a:pt x="2381" y="5158740"/>
                </a:lnTo>
                <a:cubicBezTo>
                  <a:pt x="1587" y="4322037"/>
                  <a:pt x="794" y="3485334"/>
                  <a:pt x="0" y="2648631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393653-F243-481C-A5B0-F7BB26973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D2CAFA-B47F-4486-BB99-4F2227DFE60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20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A4A041-B490-4E3F-90D4-B13B7D84587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974D39-EC69-4E3E-A877-3F3D311EB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29" y="5753463"/>
            <a:ext cx="1575304" cy="49614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278F806-EE1E-4737-B02D-D8810DABF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8BD616-1EAE-4462-8003-3CAD39D5EF2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305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6D0387D-7A59-4EC3-B052-2FF8FA3EDB61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B0055-A791-45E3-9923-9311E66E9D67}"/>
              </a:ext>
            </a:extLst>
          </p:cNvPr>
          <p:cNvSpPr/>
          <p:nvPr userDrawn="1"/>
        </p:nvSpPr>
        <p:spPr>
          <a:xfrm>
            <a:off x="-3181" y="-3178"/>
            <a:ext cx="12200701" cy="6865725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4737" h="1477023">
                <a:moveTo>
                  <a:pt x="554" y="1476728"/>
                </a:moveTo>
                <a:cubicBezTo>
                  <a:pt x="598" y="1454415"/>
                  <a:pt x="-42" y="1433469"/>
                  <a:pt x="2" y="1411156"/>
                </a:cubicBezTo>
                <a:lnTo>
                  <a:pt x="2473152" y="0"/>
                </a:lnTo>
                <a:lnTo>
                  <a:pt x="2624044" y="684"/>
                </a:lnTo>
                <a:cubicBezTo>
                  <a:pt x="2622802" y="493025"/>
                  <a:pt x="2625659" y="984682"/>
                  <a:pt x="2624417" y="1477023"/>
                </a:cubicBezTo>
                <a:lnTo>
                  <a:pt x="554" y="1476728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997898-DC4E-4022-855D-D22D0B491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104" y="2664298"/>
            <a:ext cx="3421792" cy="1529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2131" y="4541660"/>
            <a:ext cx="6203381" cy="1008061"/>
          </a:xfrm>
        </p:spPr>
        <p:txBody>
          <a:bodyPr anchor="b" anchorCtr="0">
            <a:normAutofit/>
          </a:bodyPr>
          <a:lstStyle>
            <a:lvl1pPr algn="l">
              <a:defRPr sz="3733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A43F3C-681D-483D-B627-7CD50586C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751" y="5703579"/>
            <a:ext cx="6258983" cy="80199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08875-3D40-4EDA-93DB-E5B8F1D9EE8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62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39B784-BE86-423A-ABF4-F1CACBA4E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CE54E22-0CCC-4F2D-8473-E911A0417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94BFAF7-D299-45C0-82C3-CC72CDE1548C}"/>
              </a:ext>
            </a:extLst>
          </p:cNvPr>
          <p:cNvSpPr>
            <a:spLocks noGrp="1"/>
          </p:cNvSpPr>
          <p:nvPr>
            <p:ph type="tbl" sz="quarter" idx="31" hasCustomPrompt="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 and paste a table from the Toolkit, then edit it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548EB-571A-4F06-A5A7-2FC24AC2CCC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956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6C3E5E-CC84-45EB-8098-B22406D2AB3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E1B74B1-1FF6-43A8-83E5-1AF8A0BA1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80B99A-7502-4517-96B0-08FE9334EE1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142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43B0DD-89F5-4891-BB17-07D055001BC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BA28FBB-6DD7-4262-B9D5-E134342D7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81381C-1430-4641-ACE3-38BB676631B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2881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A9C1A-EABA-44E1-A450-D4EB0C0AFFC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F96ED4-FD1B-4B8A-A249-2D358A482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203744" cy="6861176"/>
          </a:xfrm>
          <a:custGeom>
            <a:avLst/>
            <a:gdLst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574381 w 9146381"/>
              <a:gd name="connsiteY4" fmla="*/ 0 h 5143501"/>
              <a:gd name="connsiteX5" fmla="*/ 9146381 w 9146381"/>
              <a:gd name="connsiteY5" fmla="*/ 15195 h 5143501"/>
              <a:gd name="connsiteX6" fmla="*/ 9146381 w 9146381"/>
              <a:gd name="connsiteY6" fmla="*/ 5143500 h 5143501"/>
              <a:gd name="connsiteX7" fmla="*/ 9146380 w 9146381"/>
              <a:gd name="connsiteY7" fmla="*/ 5143500 h 5143501"/>
              <a:gd name="connsiteX8" fmla="*/ 9146380 w 9146381"/>
              <a:gd name="connsiteY8" fmla="*/ 2705788 h 5143501"/>
              <a:gd name="connsiteX9" fmla="*/ 4923797 w 9146381"/>
              <a:gd name="connsiteY9" fmla="*/ 5143500 h 5143501"/>
              <a:gd name="connsiteX10" fmla="*/ 2381 w 9146381"/>
              <a:gd name="connsiteY10" fmla="*/ 5143500 h 5143501"/>
              <a:gd name="connsiteX11" fmla="*/ 0 w 9146381"/>
              <a:gd name="connsiteY11" fmla="*/ 2640806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9146380 w 9146381"/>
              <a:gd name="connsiteY8" fmla="*/ 5143500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9146381"/>
              <a:gd name="connsiteY0" fmla="*/ 5143500 h 5143501"/>
              <a:gd name="connsiteX1" fmla="*/ 9146380 w 9146381"/>
              <a:gd name="connsiteY1" fmla="*/ 5143500 h 5143501"/>
              <a:gd name="connsiteX2" fmla="*/ 9146380 w 9146381"/>
              <a:gd name="connsiteY2" fmla="*/ 5143501 h 5143501"/>
              <a:gd name="connsiteX3" fmla="*/ 4923795 w 9146381"/>
              <a:gd name="connsiteY3" fmla="*/ 5143501 h 5143501"/>
              <a:gd name="connsiteX4" fmla="*/ 4923797 w 9146381"/>
              <a:gd name="connsiteY4" fmla="*/ 5143500 h 5143501"/>
              <a:gd name="connsiteX5" fmla="*/ 4574381 w 9146381"/>
              <a:gd name="connsiteY5" fmla="*/ 0 h 5143501"/>
              <a:gd name="connsiteX6" fmla="*/ 9146381 w 9146381"/>
              <a:gd name="connsiteY6" fmla="*/ 15195 h 5143501"/>
              <a:gd name="connsiteX7" fmla="*/ 9146381 w 9146381"/>
              <a:gd name="connsiteY7" fmla="*/ 5143500 h 5143501"/>
              <a:gd name="connsiteX8" fmla="*/ 8679655 w 9146381"/>
              <a:gd name="connsiteY8" fmla="*/ 4772025 h 5143501"/>
              <a:gd name="connsiteX9" fmla="*/ 9146380 w 9146381"/>
              <a:gd name="connsiteY9" fmla="*/ 2705788 h 5143501"/>
              <a:gd name="connsiteX10" fmla="*/ 4923797 w 9146381"/>
              <a:gd name="connsiteY10" fmla="*/ 5143500 h 5143501"/>
              <a:gd name="connsiteX11" fmla="*/ 2381 w 9146381"/>
              <a:gd name="connsiteY11" fmla="*/ 5143500 h 5143501"/>
              <a:gd name="connsiteX12" fmla="*/ 0 w 9146381"/>
              <a:gd name="connsiteY12" fmla="*/ 2640806 h 5143501"/>
              <a:gd name="connsiteX13" fmla="*/ 4574381 w 9146381"/>
              <a:gd name="connsiteY13" fmla="*/ 0 h 5143501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9146380 w 10260806"/>
              <a:gd name="connsiteY2" fmla="*/ 5143501 h 5143501"/>
              <a:gd name="connsiteX3" fmla="*/ 4923795 w 10260806"/>
              <a:gd name="connsiteY3" fmla="*/ 5143501 h 5143501"/>
              <a:gd name="connsiteX4" fmla="*/ 4923797 w 10260806"/>
              <a:gd name="connsiteY4" fmla="*/ 5143500 h 5143501"/>
              <a:gd name="connsiteX5" fmla="*/ 4574381 w 10260806"/>
              <a:gd name="connsiteY5" fmla="*/ 0 h 5143501"/>
              <a:gd name="connsiteX6" fmla="*/ 9146381 w 10260806"/>
              <a:gd name="connsiteY6" fmla="*/ 15195 h 5143501"/>
              <a:gd name="connsiteX7" fmla="*/ 10260806 w 10260806"/>
              <a:gd name="connsiteY7" fmla="*/ 4781550 h 5143501"/>
              <a:gd name="connsiteX8" fmla="*/ 8679655 w 10260806"/>
              <a:gd name="connsiteY8" fmla="*/ 4772025 h 5143501"/>
              <a:gd name="connsiteX9" fmla="*/ 9146380 w 10260806"/>
              <a:gd name="connsiteY9" fmla="*/ 2705788 h 5143501"/>
              <a:gd name="connsiteX10" fmla="*/ 4923797 w 10260806"/>
              <a:gd name="connsiteY10" fmla="*/ 5143500 h 5143501"/>
              <a:gd name="connsiteX11" fmla="*/ 2381 w 10260806"/>
              <a:gd name="connsiteY11" fmla="*/ 5143500 h 5143501"/>
              <a:gd name="connsiteX12" fmla="*/ 0 w 10260806"/>
              <a:gd name="connsiteY12" fmla="*/ 2640806 h 5143501"/>
              <a:gd name="connsiteX13" fmla="*/ 4574381 w 10260806"/>
              <a:gd name="connsiteY13" fmla="*/ 0 h 5143501"/>
              <a:gd name="connsiteX0" fmla="*/ 4923797 w 10260806"/>
              <a:gd name="connsiteY0" fmla="*/ 5143500 h 5267326"/>
              <a:gd name="connsiteX1" fmla="*/ 9146380 w 10260806"/>
              <a:gd name="connsiteY1" fmla="*/ 5143500 h 5267326"/>
              <a:gd name="connsiteX2" fmla="*/ 5479255 w 10260806"/>
              <a:gd name="connsiteY2" fmla="*/ 5267326 h 5267326"/>
              <a:gd name="connsiteX3" fmla="*/ 4923795 w 10260806"/>
              <a:gd name="connsiteY3" fmla="*/ 5143501 h 5267326"/>
              <a:gd name="connsiteX4" fmla="*/ 4923797 w 10260806"/>
              <a:gd name="connsiteY4" fmla="*/ 5143500 h 5267326"/>
              <a:gd name="connsiteX5" fmla="*/ 4574381 w 10260806"/>
              <a:gd name="connsiteY5" fmla="*/ 0 h 5267326"/>
              <a:gd name="connsiteX6" fmla="*/ 9146381 w 10260806"/>
              <a:gd name="connsiteY6" fmla="*/ 15195 h 5267326"/>
              <a:gd name="connsiteX7" fmla="*/ 10260806 w 10260806"/>
              <a:gd name="connsiteY7" fmla="*/ 4781550 h 5267326"/>
              <a:gd name="connsiteX8" fmla="*/ 8679655 w 10260806"/>
              <a:gd name="connsiteY8" fmla="*/ 4772025 h 5267326"/>
              <a:gd name="connsiteX9" fmla="*/ 9146380 w 10260806"/>
              <a:gd name="connsiteY9" fmla="*/ 2705788 h 5267326"/>
              <a:gd name="connsiteX10" fmla="*/ 4923797 w 10260806"/>
              <a:gd name="connsiteY10" fmla="*/ 5143500 h 5267326"/>
              <a:gd name="connsiteX11" fmla="*/ 2381 w 10260806"/>
              <a:gd name="connsiteY11" fmla="*/ 5143500 h 5267326"/>
              <a:gd name="connsiteX12" fmla="*/ 0 w 10260806"/>
              <a:gd name="connsiteY12" fmla="*/ 2640806 h 5267326"/>
              <a:gd name="connsiteX13" fmla="*/ 4574381 w 10260806"/>
              <a:gd name="connsiteY13" fmla="*/ 0 h 5267326"/>
              <a:gd name="connsiteX0" fmla="*/ 4923797 w 10260806"/>
              <a:gd name="connsiteY0" fmla="*/ 5143500 h 5143501"/>
              <a:gd name="connsiteX1" fmla="*/ 9146380 w 10260806"/>
              <a:gd name="connsiteY1" fmla="*/ 5143500 h 5143501"/>
              <a:gd name="connsiteX2" fmla="*/ 4923795 w 10260806"/>
              <a:gd name="connsiteY2" fmla="*/ 5143501 h 5143501"/>
              <a:gd name="connsiteX3" fmla="*/ 4923797 w 10260806"/>
              <a:gd name="connsiteY3" fmla="*/ 5143500 h 5143501"/>
              <a:gd name="connsiteX4" fmla="*/ 4574381 w 10260806"/>
              <a:gd name="connsiteY4" fmla="*/ 0 h 5143501"/>
              <a:gd name="connsiteX5" fmla="*/ 9146381 w 10260806"/>
              <a:gd name="connsiteY5" fmla="*/ 15195 h 5143501"/>
              <a:gd name="connsiteX6" fmla="*/ 10260806 w 10260806"/>
              <a:gd name="connsiteY6" fmla="*/ 4781550 h 5143501"/>
              <a:gd name="connsiteX7" fmla="*/ 8679655 w 10260806"/>
              <a:gd name="connsiteY7" fmla="*/ 4772025 h 5143501"/>
              <a:gd name="connsiteX8" fmla="*/ 9146380 w 10260806"/>
              <a:gd name="connsiteY8" fmla="*/ 2705788 h 5143501"/>
              <a:gd name="connsiteX9" fmla="*/ 4923797 w 10260806"/>
              <a:gd name="connsiteY9" fmla="*/ 5143500 h 5143501"/>
              <a:gd name="connsiteX10" fmla="*/ 2381 w 10260806"/>
              <a:gd name="connsiteY10" fmla="*/ 5143500 h 5143501"/>
              <a:gd name="connsiteX11" fmla="*/ 0 w 10260806"/>
              <a:gd name="connsiteY11" fmla="*/ 2640806 h 5143501"/>
              <a:gd name="connsiteX12" fmla="*/ 4574381 w 10260806"/>
              <a:gd name="connsiteY12" fmla="*/ 0 h 5143501"/>
              <a:gd name="connsiteX0" fmla="*/ 4923797 w 10260806"/>
              <a:gd name="connsiteY0" fmla="*/ 5143500 h 5143501"/>
              <a:gd name="connsiteX1" fmla="*/ 4923795 w 10260806"/>
              <a:gd name="connsiteY1" fmla="*/ 5143501 h 5143501"/>
              <a:gd name="connsiteX2" fmla="*/ 4923797 w 10260806"/>
              <a:gd name="connsiteY2" fmla="*/ 5143500 h 5143501"/>
              <a:gd name="connsiteX3" fmla="*/ 4574381 w 10260806"/>
              <a:gd name="connsiteY3" fmla="*/ 0 h 5143501"/>
              <a:gd name="connsiteX4" fmla="*/ 9146381 w 10260806"/>
              <a:gd name="connsiteY4" fmla="*/ 15195 h 5143501"/>
              <a:gd name="connsiteX5" fmla="*/ 10260806 w 10260806"/>
              <a:gd name="connsiteY5" fmla="*/ 4781550 h 5143501"/>
              <a:gd name="connsiteX6" fmla="*/ 8679655 w 10260806"/>
              <a:gd name="connsiteY6" fmla="*/ 4772025 h 5143501"/>
              <a:gd name="connsiteX7" fmla="*/ 9146380 w 10260806"/>
              <a:gd name="connsiteY7" fmla="*/ 2705788 h 5143501"/>
              <a:gd name="connsiteX8" fmla="*/ 4923797 w 10260806"/>
              <a:gd name="connsiteY8" fmla="*/ 5143500 h 5143501"/>
              <a:gd name="connsiteX9" fmla="*/ 2381 w 10260806"/>
              <a:gd name="connsiteY9" fmla="*/ 5143500 h 5143501"/>
              <a:gd name="connsiteX10" fmla="*/ 0 w 10260806"/>
              <a:gd name="connsiteY10" fmla="*/ 2640806 h 5143501"/>
              <a:gd name="connsiteX11" fmla="*/ 4574381 w 10260806"/>
              <a:gd name="connsiteY11" fmla="*/ 0 h 5143501"/>
              <a:gd name="connsiteX0" fmla="*/ 4923797 w 9270206"/>
              <a:gd name="connsiteY0" fmla="*/ 5143500 h 5143501"/>
              <a:gd name="connsiteX1" fmla="*/ 4923795 w 9270206"/>
              <a:gd name="connsiteY1" fmla="*/ 5143501 h 5143501"/>
              <a:gd name="connsiteX2" fmla="*/ 4923797 w 9270206"/>
              <a:gd name="connsiteY2" fmla="*/ 5143500 h 5143501"/>
              <a:gd name="connsiteX3" fmla="*/ 4574381 w 9270206"/>
              <a:gd name="connsiteY3" fmla="*/ 0 h 5143501"/>
              <a:gd name="connsiteX4" fmla="*/ 9146381 w 9270206"/>
              <a:gd name="connsiteY4" fmla="*/ 15195 h 5143501"/>
              <a:gd name="connsiteX5" fmla="*/ 9270206 w 9270206"/>
              <a:gd name="connsiteY5" fmla="*/ 2714625 h 5143501"/>
              <a:gd name="connsiteX6" fmla="*/ 8679655 w 9270206"/>
              <a:gd name="connsiteY6" fmla="*/ 4772025 h 5143501"/>
              <a:gd name="connsiteX7" fmla="*/ 9146380 w 9270206"/>
              <a:gd name="connsiteY7" fmla="*/ 2705788 h 5143501"/>
              <a:gd name="connsiteX8" fmla="*/ 4923797 w 9270206"/>
              <a:gd name="connsiteY8" fmla="*/ 5143500 h 5143501"/>
              <a:gd name="connsiteX9" fmla="*/ 2381 w 9270206"/>
              <a:gd name="connsiteY9" fmla="*/ 5143500 h 5143501"/>
              <a:gd name="connsiteX10" fmla="*/ 0 w 9270206"/>
              <a:gd name="connsiteY10" fmla="*/ 2640806 h 5143501"/>
              <a:gd name="connsiteX11" fmla="*/ 4574381 w 9270206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8679655 w 9148762"/>
              <a:gd name="connsiteY6" fmla="*/ 477202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61132"/>
              <a:gd name="connsiteX1" fmla="*/ 4923795 w 9148762"/>
              <a:gd name="connsiteY1" fmla="*/ 5143501 h 5161132"/>
              <a:gd name="connsiteX2" fmla="*/ 4923797 w 9148762"/>
              <a:gd name="connsiteY2" fmla="*/ 5143500 h 5161132"/>
              <a:gd name="connsiteX3" fmla="*/ 4574381 w 9148762"/>
              <a:gd name="connsiteY3" fmla="*/ 0 h 5161132"/>
              <a:gd name="connsiteX4" fmla="*/ 9146381 w 9148762"/>
              <a:gd name="connsiteY4" fmla="*/ 15195 h 5161132"/>
              <a:gd name="connsiteX5" fmla="*/ 9148762 w 9148762"/>
              <a:gd name="connsiteY5" fmla="*/ 2707481 h 5161132"/>
              <a:gd name="connsiteX6" fmla="*/ 4898838 w 9148762"/>
              <a:gd name="connsiteY6" fmla="*/ 5161132 h 5161132"/>
              <a:gd name="connsiteX7" fmla="*/ 9146380 w 9148762"/>
              <a:gd name="connsiteY7" fmla="*/ 2705788 h 5161132"/>
              <a:gd name="connsiteX8" fmla="*/ 4923797 w 9148762"/>
              <a:gd name="connsiteY8" fmla="*/ 5143500 h 5161132"/>
              <a:gd name="connsiteX9" fmla="*/ 2381 w 9148762"/>
              <a:gd name="connsiteY9" fmla="*/ 5143500 h 5161132"/>
              <a:gd name="connsiteX10" fmla="*/ 0 w 9148762"/>
              <a:gd name="connsiteY10" fmla="*/ 2640806 h 5161132"/>
              <a:gd name="connsiteX11" fmla="*/ 4574381 w 9148762"/>
              <a:gd name="connsiteY11" fmla="*/ 0 h 5161132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5663219 w 9148762"/>
              <a:gd name="connsiteY6" fmla="*/ 5051595 h 5143501"/>
              <a:gd name="connsiteX7" fmla="*/ 9146380 w 9148762"/>
              <a:gd name="connsiteY7" fmla="*/ 2705788 h 5143501"/>
              <a:gd name="connsiteX8" fmla="*/ 4923797 w 9148762"/>
              <a:gd name="connsiteY8" fmla="*/ 5143500 h 5143501"/>
              <a:gd name="connsiteX9" fmla="*/ 2381 w 9148762"/>
              <a:gd name="connsiteY9" fmla="*/ 5143500 h 5143501"/>
              <a:gd name="connsiteX10" fmla="*/ 0 w 9148762"/>
              <a:gd name="connsiteY10" fmla="*/ 2640806 h 5143501"/>
              <a:gd name="connsiteX11" fmla="*/ 4574381 w 9148762"/>
              <a:gd name="connsiteY11" fmla="*/ 0 h 5143501"/>
              <a:gd name="connsiteX0" fmla="*/ 4923797 w 9148762"/>
              <a:gd name="connsiteY0" fmla="*/ 5143500 h 5143501"/>
              <a:gd name="connsiteX1" fmla="*/ 4923795 w 9148762"/>
              <a:gd name="connsiteY1" fmla="*/ 5143501 h 5143501"/>
              <a:gd name="connsiteX2" fmla="*/ 4923797 w 9148762"/>
              <a:gd name="connsiteY2" fmla="*/ 5143500 h 5143501"/>
              <a:gd name="connsiteX3" fmla="*/ 4574381 w 9148762"/>
              <a:gd name="connsiteY3" fmla="*/ 0 h 5143501"/>
              <a:gd name="connsiteX4" fmla="*/ 9146381 w 9148762"/>
              <a:gd name="connsiteY4" fmla="*/ 15195 h 5143501"/>
              <a:gd name="connsiteX5" fmla="*/ 9148762 w 9148762"/>
              <a:gd name="connsiteY5" fmla="*/ 2707481 h 5143501"/>
              <a:gd name="connsiteX6" fmla="*/ 9146380 w 9148762"/>
              <a:gd name="connsiteY6" fmla="*/ 2705788 h 5143501"/>
              <a:gd name="connsiteX7" fmla="*/ 4923797 w 9148762"/>
              <a:gd name="connsiteY7" fmla="*/ 5143500 h 5143501"/>
              <a:gd name="connsiteX8" fmla="*/ 2381 w 9148762"/>
              <a:gd name="connsiteY8" fmla="*/ 5143500 h 5143501"/>
              <a:gd name="connsiteX9" fmla="*/ 0 w 9148762"/>
              <a:gd name="connsiteY9" fmla="*/ 2640806 h 5143501"/>
              <a:gd name="connsiteX10" fmla="*/ 4574381 w 9148762"/>
              <a:gd name="connsiteY10" fmla="*/ 0 h 5143501"/>
              <a:gd name="connsiteX0" fmla="*/ 4923797 w 9241635"/>
              <a:gd name="connsiteY0" fmla="*/ 5223555 h 5223556"/>
              <a:gd name="connsiteX1" fmla="*/ 4923795 w 9241635"/>
              <a:gd name="connsiteY1" fmla="*/ 5223556 h 5223556"/>
              <a:gd name="connsiteX2" fmla="*/ 4923797 w 9241635"/>
              <a:gd name="connsiteY2" fmla="*/ 5223555 h 5223556"/>
              <a:gd name="connsiteX3" fmla="*/ 4574381 w 9241635"/>
              <a:gd name="connsiteY3" fmla="*/ 80055 h 5223556"/>
              <a:gd name="connsiteX4" fmla="*/ 9241631 w 9241635"/>
              <a:gd name="connsiteY4" fmla="*/ 0 h 5223556"/>
              <a:gd name="connsiteX5" fmla="*/ 9148762 w 9241635"/>
              <a:gd name="connsiteY5" fmla="*/ 2787536 h 5223556"/>
              <a:gd name="connsiteX6" fmla="*/ 9146380 w 9241635"/>
              <a:gd name="connsiteY6" fmla="*/ 2785843 h 5223556"/>
              <a:gd name="connsiteX7" fmla="*/ 4923797 w 9241635"/>
              <a:gd name="connsiteY7" fmla="*/ 5223555 h 5223556"/>
              <a:gd name="connsiteX8" fmla="*/ 2381 w 9241635"/>
              <a:gd name="connsiteY8" fmla="*/ 5223555 h 5223556"/>
              <a:gd name="connsiteX9" fmla="*/ 0 w 9241635"/>
              <a:gd name="connsiteY9" fmla="*/ 2720861 h 5223556"/>
              <a:gd name="connsiteX10" fmla="*/ 4574381 w 9241635"/>
              <a:gd name="connsiteY10" fmla="*/ 80055 h 5223556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43500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923797 w 9152808"/>
              <a:gd name="connsiteY0" fmla="*/ 5143500 h 5143501"/>
              <a:gd name="connsiteX1" fmla="*/ 4923795 w 9152808"/>
              <a:gd name="connsiteY1" fmla="*/ 5143501 h 5143501"/>
              <a:gd name="connsiteX2" fmla="*/ 4923797 w 9152808"/>
              <a:gd name="connsiteY2" fmla="*/ 5143500 h 5143501"/>
              <a:gd name="connsiteX3" fmla="*/ 4574381 w 9152808"/>
              <a:gd name="connsiteY3" fmla="*/ 0 h 5143501"/>
              <a:gd name="connsiteX4" fmla="*/ 9152731 w 9152808"/>
              <a:gd name="connsiteY4" fmla="*/ 2495 h 5143501"/>
              <a:gd name="connsiteX5" fmla="*/ 9148762 w 9152808"/>
              <a:gd name="connsiteY5" fmla="*/ 2707481 h 5143501"/>
              <a:gd name="connsiteX6" fmla="*/ 9146380 w 9152808"/>
              <a:gd name="connsiteY6" fmla="*/ 2705788 h 5143501"/>
              <a:gd name="connsiteX7" fmla="*/ 4923797 w 9152808"/>
              <a:gd name="connsiteY7" fmla="*/ 5122069 h 5143501"/>
              <a:gd name="connsiteX8" fmla="*/ 2381 w 9152808"/>
              <a:gd name="connsiteY8" fmla="*/ 5143500 h 5143501"/>
              <a:gd name="connsiteX9" fmla="*/ 0 w 9152808"/>
              <a:gd name="connsiteY9" fmla="*/ 2640806 h 5143501"/>
              <a:gd name="connsiteX10" fmla="*/ 4574381 w 9152808"/>
              <a:gd name="connsiteY10" fmla="*/ 0 h 5143501"/>
              <a:gd name="connsiteX0" fmla="*/ 4574381 w 9152808"/>
              <a:gd name="connsiteY0" fmla="*/ 0 h 5143500"/>
              <a:gd name="connsiteX1" fmla="*/ 9152731 w 9152808"/>
              <a:gd name="connsiteY1" fmla="*/ 2495 h 5143500"/>
              <a:gd name="connsiteX2" fmla="*/ 9148762 w 9152808"/>
              <a:gd name="connsiteY2" fmla="*/ 2707481 h 5143500"/>
              <a:gd name="connsiteX3" fmla="*/ 9146380 w 9152808"/>
              <a:gd name="connsiteY3" fmla="*/ 2705788 h 5143500"/>
              <a:gd name="connsiteX4" fmla="*/ 4923797 w 9152808"/>
              <a:gd name="connsiteY4" fmla="*/ 5122069 h 5143500"/>
              <a:gd name="connsiteX5" fmla="*/ 2381 w 9152808"/>
              <a:gd name="connsiteY5" fmla="*/ 5143500 h 5143500"/>
              <a:gd name="connsiteX6" fmla="*/ 0 w 9152808"/>
              <a:gd name="connsiteY6" fmla="*/ 2640806 h 5143500"/>
              <a:gd name="connsiteX7" fmla="*/ 4574381 w 9152808"/>
              <a:gd name="connsiteY7" fmla="*/ 0 h 5143500"/>
              <a:gd name="connsiteX0" fmla="*/ 4574381 w 9152808"/>
              <a:gd name="connsiteY0" fmla="*/ 0 h 5145882"/>
              <a:gd name="connsiteX1" fmla="*/ 9152731 w 9152808"/>
              <a:gd name="connsiteY1" fmla="*/ 2495 h 5145882"/>
              <a:gd name="connsiteX2" fmla="*/ 9148762 w 9152808"/>
              <a:gd name="connsiteY2" fmla="*/ 2707481 h 5145882"/>
              <a:gd name="connsiteX3" fmla="*/ 9146380 w 9152808"/>
              <a:gd name="connsiteY3" fmla="*/ 2705788 h 5145882"/>
              <a:gd name="connsiteX4" fmla="*/ 4923797 w 9152808"/>
              <a:gd name="connsiteY4" fmla="*/ 5145882 h 5145882"/>
              <a:gd name="connsiteX5" fmla="*/ 2381 w 9152808"/>
              <a:gd name="connsiteY5" fmla="*/ 5143500 h 5145882"/>
              <a:gd name="connsiteX6" fmla="*/ 0 w 9152808"/>
              <a:gd name="connsiteY6" fmla="*/ 2640806 h 5145882"/>
              <a:gd name="connsiteX7" fmla="*/ 4574381 w 9152808"/>
              <a:gd name="connsiteY7" fmla="*/ 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808" h="5145882">
                <a:moveTo>
                  <a:pt x="4574381" y="0"/>
                </a:moveTo>
                <a:lnTo>
                  <a:pt x="9152731" y="2495"/>
                </a:lnTo>
                <a:cubicBezTo>
                  <a:pt x="9153525" y="899924"/>
                  <a:pt x="9147968" y="1810052"/>
                  <a:pt x="9148762" y="2707481"/>
                </a:cubicBezTo>
                <a:lnTo>
                  <a:pt x="9146380" y="2705788"/>
                </a:lnTo>
                <a:lnTo>
                  <a:pt x="4923797" y="5145882"/>
                </a:lnTo>
                <a:lnTo>
                  <a:pt x="2381" y="5143500"/>
                </a:lnTo>
                <a:cubicBezTo>
                  <a:pt x="1587" y="4309269"/>
                  <a:pt x="794" y="3475037"/>
                  <a:pt x="0" y="2640806"/>
                </a:cubicBezTo>
                <a:lnTo>
                  <a:pt x="4574381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6179667-5231-4226-B21E-99B83B387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47" y="5790004"/>
            <a:ext cx="1908381" cy="61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AEFF89-3375-430F-ABCC-DBCA7A89EF9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970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4AEE3-24C0-4923-B759-4B6123E2D7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Basic</a:t>
            </a:r>
            <a:br>
              <a:rPr lang="en-US" sz="13800" b="1" dirty="0">
                <a:solidFill>
                  <a:schemeClr val="bg1"/>
                </a:solidFill>
                <a:latin typeface="+mj-lt"/>
              </a:rPr>
            </a:br>
            <a:r>
              <a:rPr lang="en-US" sz="13800" b="1" dirty="0">
                <a:solidFill>
                  <a:schemeClr val="bg1"/>
                </a:solidFill>
                <a:latin typeface="+mj-lt"/>
              </a:rPr>
              <a:t>content</a:t>
            </a: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5EAD3957-F536-4013-A70C-63F45BAF3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7702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39B784-BE86-423A-ABF4-F1CACBA4E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CE54E22-0CCC-4F2D-8473-E911A0417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B81828-23B7-4C7F-8660-6C7C768B7EB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087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EE34E5-E246-491A-99AD-8EAD342D4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BA4C3E-3969-48CE-8A21-6AFB5668DF0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DC4433-E824-40FA-BD5F-47EB6667669B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548BDF-D33F-414F-9952-924611E61CD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3F4636-A2E2-47FA-9478-574295FE7C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7E154-5F37-439C-95EF-ABF4ABADB2D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498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19702B-8751-4555-8ECF-EE9457311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BA25-B91E-492C-B63E-16B5C376CCC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7A398A-AEBE-4D9C-A9EC-A643CC0D7EA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45151A-EE18-4DF0-907E-5A92EF6F39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D821F2-BAC7-4047-BD07-E020584619A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0452B77-9687-4776-A985-22087681D047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2022</a:t>
            </a:r>
          </a:p>
        </p:txBody>
      </p:sp>
    </p:spTree>
    <p:extLst>
      <p:ext uri="{BB962C8B-B14F-4D97-AF65-F5344CB8AC3E}">
        <p14:creationId xmlns:p14="http://schemas.microsoft.com/office/powerpoint/2010/main" val="55173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E6751A-E27C-4FE0-8723-A89845888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B8CF84-065E-4129-A84F-CEDFC627978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1E3FAB1-E4B4-42D0-8732-6D292A7E66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2E263A-9A10-46B0-9CE7-3051DE700B9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P39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266895-590B-46F1-9028-CDD8A5EF1AB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2022</a:t>
            </a:r>
          </a:p>
        </p:txBody>
      </p:sp>
    </p:spTree>
    <p:extLst>
      <p:ext uri="{BB962C8B-B14F-4D97-AF65-F5344CB8AC3E}">
        <p14:creationId xmlns:p14="http://schemas.microsoft.com/office/powerpoint/2010/main" val="193930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C0CD66-9DE8-4F01-BA69-37F6EEC952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AC0DD2C-EB67-4DF5-A072-FDB762F13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373D0E-A9BC-4FBD-8454-6F87920135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737507-E00E-4924-A4FC-1272F6E8F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799" y="2152800"/>
            <a:ext cx="10202399" cy="3335337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53954F-739F-4737-93A0-5875FF7362C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354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CEFD2C-A45F-4700-8C3C-7C48695AB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99" y="2152800"/>
            <a:ext cx="10202400" cy="33353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 marL="984250" indent="-4318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C0CD66-9DE8-4F01-BA69-37F6EEC952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890B8C-BB7A-4CDC-998E-ED93D2704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3A5697-38EC-4264-B9ED-9DAC0CAB34A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353296-77FC-4E60-974B-85BD804C9EE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CF0F008-BE0C-499A-B60F-66F897442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94352-E4CE-4D07-A6E2-9F71928C3AF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8DEFAF4-C4D8-4C06-B294-D5674DB6A04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2022</a:t>
            </a:r>
          </a:p>
        </p:txBody>
      </p:sp>
    </p:spTree>
    <p:extLst>
      <p:ext uri="{BB962C8B-B14F-4D97-AF65-F5344CB8AC3E}">
        <p14:creationId xmlns:p14="http://schemas.microsoft.com/office/powerpoint/2010/main" val="199893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EE34E5-E246-491A-99AD-8EAD342D4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FADF4B-A1F6-4289-A049-1F1485F0C9D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DC4433-E824-40FA-BD5F-47EB6667669B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548BDF-D33F-414F-9952-924611E61CD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3F4636-A2E2-47FA-9478-574295FE7C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7" name="Table Placeholder 3">
            <a:extLst>
              <a:ext uri="{FF2B5EF4-FFF2-40B4-BE49-F238E27FC236}">
                <a16:creationId xmlns:a16="http://schemas.microsoft.com/office/drawing/2014/main" id="{53E0C494-600B-4ADA-B31A-93C9CF937232}"/>
              </a:ext>
            </a:extLst>
          </p:cNvPr>
          <p:cNvSpPr>
            <a:spLocks noGrp="1"/>
          </p:cNvSpPr>
          <p:nvPr>
            <p:ph type="tbl" sz="quarter" idx="31" hasCustomPrompt="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Copy and paste a table from the Toolkit, then edit 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7318E-1520-443C-BB55-BCE9D3D5368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50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CEFD2C-A45F-4700-8C3C-7C48695AB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99" y="2152800"/>
            <a:ext cx="10202400" cy="33353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defRPr>
                <a:solidFill>
                  <a:schemeClr val="bg2"/>
                </a:solidFill>
              </a:defRPr>
            </a:lvl2pPr>
            <a:lvl3pPr marL="984250" indent="-431800"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C0CD66-9DE8-4F01-BA69-37F6EEC952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8CB526-1501-4CFD-AAF8-D657E95C6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FE2065-EBA9-41EE-8172-9514E952C66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D21E14-CAC8-4159-90D9-CDB2CC66D0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9507D-9B45-438D-96A0-CFB9B51424C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8583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C0CD66-9DE8-4F01-BA69-37F6EEC952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341B0C-2E61-43A2-8C5B-E62E0BDE7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0D36DD-1CF5-49FB-9797-7547731D78C5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9E6B0-8E3F-40A0-85FB-26C9E0FD534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E043CC-66DE-43E4-A7DE-BB08B291289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E7DA695-1788-41E5-89F6-CB114BB6B4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29ACD4A-130A-4598-B7DA-108189DB0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99" y="2152800"/>
            <a:ext cx="10202400" cy="33353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defRPr>
                <a:solidFill>
                  <a:schemeClr val="bg2"/>
                </a:solidFill>
              </a:defRPr>
            </a:lvl2pPr>
            <a:lvl3pPr marL="984250" indent="-431800"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5D19DC-4F36-498B-870A-78E2C931709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912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39B784-BE86-423A-ABF4-F1CACBA4E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CE54E22-0CCC-4F2D-8473-E911A0417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94BFAF7-D299-45C0-82C3-CC72CDE1548C}"/>
              </a:ext>
            </a:extLst>
          </p:cNvPr>
          <p:cNvSpPr>
            <a:spLocks noGrp="1"/>
          </p:cNvSpPr>
          <p:nvPr>
            <p:ph type="tbl" sz="quarter" idx="31" hasCustomPrompt="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 and paste a table from the Toolkit, then edit it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548EB-571A-4F06-A5A7-2FC24AC2CCC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654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EE34E5-E246-491A-99AD-8EAD342D4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FADF4B-A1F6-4289-A049-1F1485F0C9D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DC4433-E824-40FA-BD5F-47EB6667669B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548BDF-D33F-414F-9952-924611E61CD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3F4636-A2E2-47FA-9478-574295FE7C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7" name="Table Placeholder 3">
            <a:extLst>
              <a:ext uri="{FF2B5EF4-FFF2-40B4-BE49-F238E27FC236}">
                <a16:creationId xmlns:a16="http://schemas.microsoft.com/office/drawing/2014/main" id="{53E0C494-600B-4ADA-B31A-93C9CF937232}"/>
              </a:ext>
            </a:extLst>
          </p:cNvPr>
          <p:cNvSpPr>
            <a:spLocks noGrp="1"/>
          </p:cNvSpPr>
          <p:nvPr>
            <p:ph type="tbl" sz="quarter" idx="31" hasCustomPrompt="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Copy and paste a table from the Toolkit, then edit 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7318E-1520-443C-BB55-BCE9D3D5368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43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19702B-8751-4555-8ECF-EE9457311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7A398A-AEBE-4D9C-A9EC-A643CC0D7EA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45151A-EE18-4DF0-907E-5A92EF6F39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4823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A9EBB041-D83B-461E-89B6-70AB7E71D77F}"/>
              </a:ext>
            </a:extLst>
          </p:cNvPr>
          <p:cNvSpPr>
            <a:spLocks noGrp="1"/>
          </p:cNvSpPr>
          <p:nvPr>
            <p:ph type="tbl" sz="quarter" idx="31" hasCustomPrompt="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Copy and paste a table from the Toolkit, then edit 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E1C082-3587-4939-948B-091BCA52BE9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27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E6751A-E27C-4FE0-8723-A89845888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025F2D-D5FF-4E18-9DEF-E9902141E8D5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EFC65A-C0A9-424E-9223-999941FFC36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B8CF84-065E-4129-A84F-CEDFC627978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1E3FAB1-E4B4-42D0-8732-6D292A7E66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295A502D-D7C0-4373-95BE-DD86F10BBC39}"/>
              </a:ext>
            </a:extLst>
          </p:cNvPr>
          <p:cNvSpPr>
            <a:spLocks noGrp="1"/>
          </p:cNvSpPr>
          <p:nvPr>
            <p:ph type="tbl" sz="quarter" idx="31" hasCustomPrompt="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and paste a table from the Toolkit, then edit it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6D8959-04B9-406A-80EE-2AB1AE370DE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18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7B55436-1384-4EFD-9065-EA3A1A5754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87CAB6-8D3D-4EBA-9167-E274E9262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0DB1D5-7435-4719-8144-DF3B8B6EE3E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50267B-E5F8-444E-8802-F7149B43B8D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9339879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D9FC607-41C1-4EC8-B6D5-96A3006094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EC45C8-F969-4D34-8E8A-003D5688E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B71149-ABD7-40A9-B2B9-601AB4A7289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B52598-A568-48BF-8D96-1A849AB3A0C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74D40C4-A9D8-4B1C-8551-1DF1E392078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E58C8E1-30DC-47A5-B6FB-6D808601C2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8A3B26-BE99-427D-98CD-4F8877EEBF8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P49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56855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D9FC607-41C1-4EC8-B6D5-96A3006094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3194E8-BD72-47A9-BACD-83ACBCD80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D52471-51E6-41FD-9F29-79D6E157A68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7A2BF06-D933-4CC6-B160-2D8DAE94B0A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FC97E6-2B07-490D-8176-7756E8FAC4F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1705D3-59CB-4BB0-91E5-1E11EB7196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7D9731-527A-4248-A014-807F327F961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9263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05025BC-EA91-4515-80D7-F8143DCE69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B55F2D-8568-4BDB-911A-E41760F63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013928-CAB9-4173-A2AB-715B8E76385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066079-8AD2-4F68-8EBC-4D9300B96F2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DC75A6-DC1B-44DC-8ADD-C445339E01C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4CFE6F-2FFA-4470-82E4-D25E26E95D7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E4A1A5-7714-450E-9063-22B87D676BD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822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19702B-8751-4555-8ECF-EE9457311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6359B1-4F2F-440F-9F8F-4FD3B41C6310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047C4B-551E-4886-970A-F54CFB518EF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7A398A-AEBE-4D9C-A9EC-A643CC0D7EA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45151A-EE18-4DF0-907E-5A92EF6F39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A9EBB041-D83B-461E-89B6-70AB7E71D77F}"/>
              </a:ext>
            </a:extLst>
          </p:cNvPr>
          <p:cNvSpPr>
            <a:spLocks noGrp="1"/>
          </p:cNvSpPr>
          <p:nvPr>
            <p:ph type="tbl" sz="quarter" idx="31" hasCustomPrompt="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Copy and paste a table from the Toolkit, then edit 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E1C082-3587-4939-948B-091BCA52BE9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529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9421E9-8686-4621-B9CD-5109803B6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F173D0-062E-4191-8B95-9AF494B8B4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3CBB80-4613-4380-8BE3-34023516B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3589858"/>
            <a:ext cx="3190276" cy="2474391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73A36"/>
                </a:solidFill>
              </a:defRPr>
            </a:lvl1pPr>
            <a:lvl2pPr marL="536575" indent="-344488">
              <a:defRPr sz="2000">
                <a:solidFill>
                  <a:srgbClr val="373A36"/>
                </a:solidFill>
              </a:defRPr>
            </a:lvl2pPr>
            <a:lvl3pPr marL="984250" indent="-431800">
              <a:defRPr sz="1800">
                <a:solidFill>
                  <a:srgbClr val="373A36"/>
                </a:solidFill>
              </a:defRPr>
            </a:lvl3pPr>
            <a:lvl4pPr marL="1433513" indent="-241300">
              <a:defRPr sz="1400">
                <a:solidFill>
                  <a:srgbClr val="373A36"/>
                </a:solidFill>
              </a:defRPr>
            </a:lvl4pPr>
            <a:lvl5pPr marL="1704975" indent="-327025">
              <a:defRPr sz="12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696C56-BC60-4141-BB03-F6D6DB2B1D9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0031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A97C80-6084-4E3F-B4EC-E5AFBA427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4AB730-F155-40D1-893A-BEB5C675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B59DA6-F857-48BA-A03A-61C5D29974D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C0A0BE-411F-45EC-BF1C-468087D67DE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AA93285-09AE-4AE7-9AA8-91181AD2EB9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AC0565F-2B0D-410A-9700-ADAE0A0F77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36106-3800-409F-832B-0C1CA30A461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571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97C52F-CA80-4091-99D9-69FE141F21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12544E-D31A-4A6A-8918-691064B64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A5CE7D-F6FA-42DB-A734-7E752D043D0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07668B-15EB-4DA3-A1CB-7B58BB19AA0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7F40165-1621-4902-8838-4C1F5C81F28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E8EA5ED-DC08-4CD3-B7AF-307FC147CB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32ECB-4391-4E6E-BED5-4F2B9E8284F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19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3F0BC8-FEB8-4B47-B7E2-ED9EBED6F9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9CBF71-25B3-417D-8264-0D0946857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EC2706-176D-4BEF-B111-AC06FCC45BC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FA0F98-A178-4D09-862D-9AAD3DE8DF9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B1B1FA-92E5-4FBF-83AF-85C9F9B85F6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754539E-0D2D-4688-8097-A49746B9F18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3BC3DB-045C-46A7-AEC2-5B4941FE2AA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39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9E06915-F51D-4818-905F-0D9EB8FE1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8FE845A-FAFB-4092-B94E-86515893D0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7963F21-D2D2-4082-A82A-F7FD2CEC3DF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000600" y="2152800"/>
            <a:ext cx="5040598" cy="341788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F15A6-B181-4DD9-B90B-1C34BD88B09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3094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5A15FCC-25D2-4AF7-A8D2-6D4A37432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6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802198C-A8AF-4396-9E7D-1B56339C24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4132A1-EC73-42D4-9DDE-024BB41035DE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87D5E1B-1D20-4ABB-A390-E3891E11590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450327E-800C-4756-9EEE-5DE25CFB5F1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487C6EC-BB55-4818-8024-2426278994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772EDF-6C00-4AE9-AFB6-4FBD07D2883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681297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962DC0-A3BA-421D-8BBF-D25756C0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5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1DA998-BB7C-4E31-8AF1-ECB5AEB33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8EB3FF-9BD5-4EAB-ADB0-F78487BFCCC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45AA4CA-49B8-4737-8E7E-FC2B19F684F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3B4CDA7-8DE8-498B-A51E-7EADD385D036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2A8AED1-D249-47F5-B862-BDB79118D0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256FC-FBBE-4381-8DB5-901455D2A5E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06385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962DC0-A3BA-421D-8BBF-D25756C0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5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E5D1E0-849D-46BF-841F-ABECADF84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DD6F87-FFAF-4F59-8D0C-398DD077C86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7FC86FB-2063-40E5-AB58-80653186D3B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E16A0C0-1492-4A9B-A7B7-EA075E36367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FCB3335-5EED-48CF-A31B-C880F7CC2B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6195C5-6007-4E7B-9B27-DA1F755E711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P59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586641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B655F6-A3F1-4312-A890-E71BFABF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DB6980B-CF2C-49DC-8393-5FC4E335DAA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318FB4-347A-47B6-82EB-3D4DFD33A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0FFB2DE-A787-4451-9A34-031ABE8377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6C7BC97-5EC9-4EAA-B6C9-B568D7C2EB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799" y="2152800"/>
            <a:ext cx="5040001" cy="341788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88FD2-DDE1-43A8-A73B-3FE2FA42752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275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727A8F5-F17D-46D7-962D-2D4B747953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8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 marL="984250" indent="-4318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68C4E67-4A6F-408F-B9E5-0D31A8F8BDD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921AF815-32B4-4586-B4B2-D2E734B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6D30595-D90A-4AB7-A783-82161B4AB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A4105B-6E86-4E71-B9A2-7B84B07C79B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5ECAB7D-57BA-40C4-9DB3-3946514DAAE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E55481A-DE09-4305-8B9B-E7FD465F655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7ACE67C-4249-418C-B7A5-1A893F492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6FB9C3-611F-4928-899E-FC04240B7AB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586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E6751A-E27C-4FE0-8723-A89845888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025F2D-D5FF-4E18-9DEF-E9902141E8D5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EFC65A-C0A9-424E-9223-999941FFC36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B8CF84-065E-4129-A84F-CEDFC627978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1E3FAB1-E4B4-42D0-8732-6D292A7E66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295A502D-D7C0-4373-95BE-DD86F10BBC39}"/>
              </a:ext>
            </a:extLst>
          </p:cNvPr>
          <p:cNvSpPr>
            <a:spLocks noGrp="1"/>
          </p:cNvSpPr>
          <p:nvPr>
            <p:ph type="tbl" sz="quarter" idx="31" hasCustomPrompt="1"/>
          </p:nvPr>
        </p:nvSpPr>
        <p:spPr>
          <a:xfrm>
            <a:off x="838200" y="1783976"/>
            <a:ext cx="10202863" cy="44656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and paste a table from the Toolkit, then edit it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6D8959-04B9-406A-80EE-2AB1AE370DE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857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62DC52-B07C-43A1-9058-57F90BC81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defRPr>
                <a:solidFill>
                  <a:schemeClr val="bg2"/>
                </a:solidFill>
              </a:defRPr>
            </a:lvl2pPr>
            <a:lvl3pPr marL="984250" indent="-431800"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2D45AC5-1CDA-4694-9857-26B8B43811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55F20B41-596E-43BD-AE47-0FC7D1DD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3C30DD-3FE4-4A83-9E2C-7FFED5783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56F1EB-8575-4133-B61B-403734ACD35C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4F3DBD2-7E29-42E7-8152-EB49113F477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78D939C-7EB0-48AA-8EA4-C74A4BF05AE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9162CE4-2438-42C2-9310-21391D56B4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27939B-EFD7-4032-9EAD-87CF65151AA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213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E92B1A-E1FE-412C-A8CA-F73FFD2B52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4A215061-D693-436A-84A6-4C632170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C4D36F-55D6-48E4-94DB-D5E191A3C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487FD0-4876-4DA4-82EC-9464DF38A3B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09B06A-8906-4937-97E8-B439CDEC2714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916FC2-18FB-4703-8A41-8A8ECE9BE6F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59063F1-04CC-44E2-9F9C-5A1CDEDDC7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861C3C7-3A05-4EEB-8DF4-D5CA0EFB3E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defRPr>
                <a:solidFill>
                  <a:schemeClr val="bg2"/>
                </a:solidFill>
              </a:defRPr>
            </a:lvl2pPr>
            <a:lvl3pPr marL="984250" indent="-431800"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4B1040-6A65-4DBB-9259-443D535C0EE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4943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5D58DD-B898-40E1-910B-A025DF43A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59BF7D-6419-457A-8BDE-24E6BCDD6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E70CA9A-672C-48BA-BDA0-1167307DF02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799" y="2152800"/>
            <a:ext cx="5040001" cy="341887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81CE48B-F5F5-4E39-BDF9-C3B2457239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1197" y="2152800"/>
            <a:ext cx="5040001" cy="341887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6A5F9-5450-44E2-B969-FD2D1D0DFF8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74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5DE456C-EBEE-49C1-BE9B-8A92CE790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 marL="1520825" indent="-327025"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BC5208C-36CA-4B7B-9431-D95B9E5F1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12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BB19C2-1671-440C-AABC-43A07CB87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522319-A8C7-4A70-B3DE-45B369A25D5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B4272A6-32A4-470D-8C87-0843F737254C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499C109-2353-45B9-ACDB-FB81704F68A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E77C5E-7DB6-49D3-9CC5-8D5563E5C0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68E8F8-4971-40F7-884F-CBB602D83F0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901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2685328-9E4B-4C51-9DD4-1E78BE07F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6DEE182-A78A-4F72-BA98-0EF82DA05C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11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91F392-8CD0-4648-A8D5-21D20FA55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2A08D4D-BFBA-4B22-9E82-5DEE22EB381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CD5F96E-D638-4903-8072-5802957E78F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378A5AE-1790-42A4-A1DA-C065C7FCEDE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8CFF2AD-88DE-4826-A7EE-AA25674157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0770DF-1115-44FD-B567-2D29A9D6E79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34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2685328-9E4B-4C51-9DD4-1E78BE07F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6DEE182-A78A-4F72-BA98-0EF82DA05C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11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D8332D-263D-4825-A47A-4CC57D26E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9580CE-DDBD-4F74-A46B-C73A511B462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E87AFF-BB3A-44B9-A540-E12F3B6F7B4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133699-0DB5-4B2F-A2C1-CD90F2C1522B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6B22B5-230E-41DB-86D3-A248B1EDB5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01A737-30A0-4330-8C11-0AA2EB14610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212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 -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4AEE3-24C0-4923-B759-4B6123E2D7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Intermediate</a:t>
            </a:r>
            <a:br>
              <a:rPr lang="en-US" sz="13800" b="1" dirty="0">
                <a:solidFill>
                  <a:schemeClr val="bg1"/>
                </a:solidFill>
                <a:latin typeface="+mj-lt"/>
              </a:rPr>
            </a:br>
            <a:r>
              <a:rPr lang="en-US" sz="13800" b="1" dirty="0">
                <a:solidFill>
                  <a:schemeClr val="bg1"/>
                </a:solidFill>
                <a:latin typeface="+mj-lt"/>
              </a:rPr>
              <a:t>content</a:t>
            </a: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5EAD3957-F536-4013-A70C-63F45BAF3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59846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700341-090C-45BB-911E-D9AF72950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BA3E44-A722-4471-80F3-D9BBF15397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2A457F-C156-485F-B793-5330933D9B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2800"/>
            <a:ext cx="3104030" cy="333359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A4F0176-3876-4DCA-ACD9-66E322A631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88216" y="2152800"/>
            <a:ext cx="3104030" cy="3335337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1A7510D-1AB4-4AE0-8365-56C0B6B0B8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37633" y="2152800"/>
            <a:ext cx="3103565" cy="3335337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1BCE2-EDB1-4CD2-9550-3C8FEB0790B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23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9BF47F4-5646-408C-8D3F-F6C7D9959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1063"/>
            <a:ext cx="3104030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463E1D1-661A-4D1C-A1E7-C87E074D33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7632" y="2151063"/>
            <a:ext cx="3104029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E6D84D3-E7AE-4DB1-81CE-EEE285704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8216" y="2151063"/>
            <a:ext cx="3104030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9FF504-23C9-4DCA-8164-AFFBA78D1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6C53DF-A150-4BDB-B357-90A092D9E9B0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7327515-73F2-49BA-B72B-7AF63EDB015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2FCD6C2-898F-4647-B3BD-85185512EC5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3795C32-89ED-442C-BE62-AF1C371B25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BA5DE6-83B5-495A-9C5E-E6ADCBFC9F1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P69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491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9359DB5-CD56-420B-89D0-EDDAE602C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800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59AEC4F-61E2-4CA0-91FC-15F340FCE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8216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7524698-338D-43BC-9DE9-1A339893F6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7632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6C8599-9016-414B-9D70-DB1507317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EB9D85-1033-4EB8-AC2D-7F8DEDA5914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AD232F9-A4EC-4357-9C54-371A24C6A4C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61D6B3D-9650-4373-8839-48576DEBB28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66D10D2-2C7C-4452-A63A-86D44648B6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903B4B-68EF-4739-9E7A-D4FE7CED8A4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78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7B55436-1384-4EFD-9065-EA3A1A5754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87CAB6-8D3D-4EBA-9167-E274E9262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0DB1D5-7435-4719-8144-DF3B8B6EE3E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50267B-E5F8-444E-8802-F7149B43B8D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146446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9359DB5-CD56-420B-89D0-EDDAE602C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800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59AEC4F-61E2-4CA0-91FC-15F340FCE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8216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7524698-338D-43BC-9DE9-1A339893F6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7632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6EB11D-012F-469B-8EBA-A5A7174E0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1718AC-5D7A-458A-855C-E977ED739EE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E40258-7F52-48AF-AF78-E50F05D396E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709EF50-9C94-439C-A80B-703E69EB3C7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644AE2B-86F8-4E43-BBC4-028DED957CF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684C69-6AA3-4299-864F-9C58C1A7D33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540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A33FE9A-ADA6-4E5A-B1C2-3A417695B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9979143-C456-489C-B591-C3ECACC3A9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23514F1-A41D-451F-9EF7-2AEADADB20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799" y="2152800"/>
            <a:ext cx="2217001" cy="34949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73A36"/>
                </a:solidFill>
              </a:defRPr>
            </a:lvl1pPr>
            <a:lvl2pPr marL="536575" indent="-344488">
              <a:defRPr sz="2000">
                <a:solidFill>
                  <a:srgbClr val="373A36"/>
                </a:solidFill>
              </a:defRPr>
            </a:lvl2pPr>
            <a:lvl3pPr marL="984250" indent="-431800">
              <a:defRPr sz="1800">
                <a:solidFill>
                  <a:srgbClr val="373A36"/>
                </a:solidFill>
              </a:defRPr>
            </a:lvl3pPr>
            <a:lvl4pPr marL="1433513" indent="-241300">
              <a:defRPr sz="1400">
                <a:solidFill>
                  <a:srgbClr val="373A36"/>
                </a:solidFill>
              </a:defRPr>
            </a:lvl4pPr>
            <a:lvl5pPr marL="1704975" indent="-327025">
              <a:defRPr sz="12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0100477-1AFF-4BC5-AC50-14E081CCAD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02954" y="2152800"/>
            <a:ext cx="2214000" cy="34949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73A36"/>
                </a:solidFill>
              </a:defRPr>
            </a:lvl1pPr>
            <a:lvl2pPr marL="536575" indent="-344488">
              <a:defRPr sz="2000">
                <a:solidFill>
                  <a:srgbClr val="373A36"/>
                </a:solidFill>
              </a:defRPr>
            </a:lvl2pPr>
            <a:lvl3pPr marL="984250" indent="-431800">
              <a:defRPr sz="1800">
                <a:solidFill>
                  <a:srgbClr val="373A36"/>
                </a:solidFill>
              </a:defRPr>
            </a:lvl3pPr>
            <a:lvl4pPr marL="1433513" indent="-241300">
              <a:defRPr sz="1400">
                <a:solidFill>
                  <a:srgbClr val="373A36"/>
                </a:solidFill>
              </a:defRPr>
            </a:lvl4pPr>
            <a:lvl5pPr marL="1704975" indent="-327025">
              <a:defRPr sz="12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C2BD2F-6956-40A0-88A3-0596E9B851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63508" y="2152800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rgbClr val="373A36"/>
                </a:solidFill>
              </a:defRPr>
            </a:lvl1pPr>
            <a:lvl2pPr marL="536575" indent="-344488">
              <a:defRPr sz="2000">
                <a:solidFill>
                  <a:srgbClr val="373A36"/>
                </a:solidFill>
              </a:defRPr>
            </a:lvl2pPr>
            <a:lvl3pPr marL="984250" indent="-431800">
              <a:defRPr sz="1800">
                <a:solidFill>
                  <a:srgbClr val="373A36"/>
                </a:solidFill>
              </a:defRPr>
            </a:lvl3pPr>
            <a:lvl4pPr marL="1433513" indent="-241300">
              <a:defRPr sz="1400">
                <a:solidFill>
                  <a:srgbClr val="373A36"/>
                </a:solidFill>
              </a:defRPr>
            </a:lvl4pPr>
            <a:lvl5pPr marL="1704975" indent="-327025">
              <a:defRPr sz="12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2AACDB6-6676-4858-BD10-ACE97389A3C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27663" y="2152800"/>
            <a:ext cx="2213535" cy="34949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73A36"/>
                </a:solidFill>
              </a:defRPr>
            </a:lvl1pPr>
            <a:lvl2pPr marL="536575" indent="-344488">
              <a:defRPr sz="2000">
                <a:solidFill>
                  <a:srgbClr val="373A36"/>
                </a:solidFill>
              </a:defRPr>
            </a:lvl2pPr>
            <a:lvl3pPr marL="984250" indent="-431800">
              <a:defRPr sz="1800">
                <a:solidFill>
                  <a:srgbClr val="373A36"/>
                </a:solidFill>
              </a:defRPr>
            </a:lvl3pPr>
            <a:lvl4pPr marL="1433513" indent="-241300">
              <a:defRPr sz="1400">
                <a:solidFill>
                  <a:srgbClr val="373A36"/>
                </a:solidFill>
              </a:defRPr>
            </a:lvl4pPr>
            <a:lvl5pPr marL="1704975" indent="-327025">
              <a:defRPr sz="12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951A2F-CB5D-4408-8425-5597BE89912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890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60D3D3C-88CA-4D6B-A07F-7396F2600A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3C0F000-9673-4C15-A41C-E0022AF14E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99354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5DF39CE-56CE-4705-8049-904BC43265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3508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C1E63-BCFD-4ED5-9D85-C490B57AD7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4063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851EC2-9913-48B6-BC6A-535FF6B1D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F742A10-F945-4E86-9532-DFF5056542E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DCCF218-8E2A-4C03-BB56-71C31E5C0ED7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775C73A-D98E-406E-B959-82DD1A17200C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3786BCF-8890-44ED-9330-B1C0FC945E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A71B2A-7798-41AA-BCA3-B7886066EF6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621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53D154C-69E1-46FB-9143-5FFC4CE323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801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C87ABF6-9C7D-408C-96EF-2FA28995A2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99354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C69A976-3B0B-4373-A934-727835A5BE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3508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D3DF17-923F-4DC6-BA73-997C5ED760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24063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D3C806-D905-4C81-9888-41308EAF1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10BA5E-31EA-41F4-9618-24AF59443D4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112FD64-B998-40E7-A3C6-5C75B708CE9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BA36384C-331D-494D-B5B0-2D5DD8B11BF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EC580AA-78C4-4E3E-A676-4B08C0BEDB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6417E1-35BC-4F91-888F-8061096A3B8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073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1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53D154C-69E1-46FB-9143-5FFC4CE323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801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C87ABF6-9C7D-408C-96EF-2FA28995A2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99354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C69A976-3B0B-4373-A934-727835A5BE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3508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D3DF17-923F-4DC6-BA73-997C5ED760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24063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BAACEAD-259B-41F7-AAB0-4524E43DD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1DA1541-0FCF-4F62-A77D-EC166F7DF1C0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B0A2DE0-093E-47B6-B325-9B57CBAA845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2151F9F-60A2-400E-9700-C1640E968BA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54D9417-B6AA-4B2E-8A63-E7C17CDD20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69EBAE-A86A-4084-B0E9-A97F37F19F6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947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B3904C-C32F-4296-8404-9ECAA230F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386416-71CB-429E-A83A-21B3D5301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1B06A-F654-4D5B-A82C-2BCE976F99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5D8D6D-1082-4F3F-BC97-267F732F86F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100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09D2C3-E418-40CA-B9C2-D04D2A14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1DFB2E-D8EB-403A-AAAB-DE2F6BF45E2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210D4B-8CDB-4E6A-A864-699F9B12989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7A78021-AD1B-4F65-B336-029D508D17C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7120206-FE10-4A47-A674-ABF886ABDB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2D9A9-210A-434B-9768-01F045577FD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31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6F460-59CB-4E53-B7CB-13D5FAA50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400785F-49F5-4482-A22D-3D336CF9CA8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B93DA9-49C7-41C6-A222-EE09EA1D1117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AF16F1E-F7BD-4E6E-9438-C5CA92A850E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7DF2868-00E6-4D04-8E9F-F16EA907E1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378839-3295-486F-A67E-97B414A4560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982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051F359-FDAA-4E12-9B96-555BC9A25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C13590-CC3D-4EEA-BFB8-19924DF1141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C5441D-DB47-4C50-83E5-7A3F69C40294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D90460C-0D3D-4F2B-AA25-796AB62C95C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04B5789-96AB-47EE-B49A-2187A20931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93D7DB-7CB7-4C1D-B648-59635D68231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P79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0664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5FF720-EBFE-4299-BD1D-058AE87C38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D41538E-77AD-4B04-8331-66CEBDA29C2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B3904C-C32F-4296-8404-9ECAA230F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52490BE-DC6B-4C07-A247-8B0FA7D75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C3CD999-F75B-4B32-A034-8804D24A1F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089E7-54C1-4955-8E48-2569EAF774A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478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D9FC607-41C1-4EC8-B6D5-96A3006094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EC45C8-F969-4D34-8E8A-003D5688E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B71149-ABD7-40A9-B2B9-601AB4A7289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B52598-A568-48BF-8D96-1A849AB3A0C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74D40C4-A9D8-4B1C-8551-1DF1E392078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E58C8E1-30DC-47A5-B6FB-6D808601C2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8A3B26-BE99-427D-98CD-4F8877EEBF8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3587554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C949C6-2EF2-43A8-821A-2025A0D03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99B94B-778D-4856-BCE2-4025D8175B7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5794DD-3209-4A37-A6AF-B2FEC3C9D6C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04E5888-FC6A-40FA-B730-72A1269AA01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FE4E10B-8DB3-4E94-858E-B4F895992C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BB9120D-F45A-40F8-B53A-CFF5571384B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E755F74-9581-466F-9AF5-44CC1B09D0F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A6E41F-9CCB-40F3-88A5-C004705FEEB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445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B2F5EF-AFA3-4D04-BFCB-009B78E93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0967E2-30E5-4D56-9BB2-3F26EFF16BB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50F6DA-8A50-4C60-83F4-33FBA258E7B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DE3224D-0634-468F-AAD1-891B1065C70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CDAD371-598F-4ECF-9973-ADDC96BE85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4DAA3EC-6CB4-4E0E-8512-790AE7B82BE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FA02C2-3DE7-4DF0-A5A6-3BEF89944A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A762FF-83B0-4245-A31B-374CD732C7F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358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06DBB4-F127-4BB7-8178-87D61A3F3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7E8CA3-5F39-4C7A-B007-AA69E84713A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F7071C-0F3B-4596-814E-6A58A8DFE019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5EE310-A59B-4A06-B9B2-47126E091DB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F379880-DA29-46F7-B65F-6AC28979BE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6437BB-AE1A-40F5-A41F-7D7EE1DC46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B020201-D85B-4D8A-9CC3-3E60289D63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7B5224-388F-40D0-8B7F-69F33244E91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5839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1F5B3AD-ED81-424B-A4A7-40C100033D1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B4B8E0-E89A-4E86-A64E-2DF02DA73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ADE39D-D397-499D-8160-6EB8DDA987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5CDC0-F95E-4F64-BA31-FBAEB81BB10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862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D069ECB-EEA6-461B-8414-B6A44B35BBA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7E9A492-C89A-4407-BAA7-5AA38C4AA4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C519E0E-ABAE-4BD9-BC34-A3BF83470B2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E1C1B9-C797-4EFC-8D45-0C767CB12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C9A138-05F5-4875-B6BA-D8707682CF0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CC260C-16FC-429D-A5D7-79ADDE10864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0390AFC-08EB-496B-9F98-C7F786E61BB1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07C8E8-C210-4628-A180-EB10E35DCE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69CEE3-F6CB-4C10-8B46-F8C3F39EAD5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540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C279A92-9B5E-445A-A1F1-A4DAABEB22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8BF29A0-E0DD-44EA-8497-6448B2A415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3F36D32-D670-4894-B0EC-EA5D52161E9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805F80-5F0A-443C-BBD8-1ECFB21A7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4BA99D-9801-4985-8992-E6F28312D80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667BC9-B9D9-4839-B0E4-6876E8259B9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6F0B512-14C8-4036-BBE8-C1D8B25C5836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E5A93D-78C3-4949-BB8B-9C7A481695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A0C7E-C258-4727-86DB-961F057CF04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99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39BF9F7-C727-4DB1-AE16-327BEE270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51D0D53-E1F5-4B45-9788-6FD4B30181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DE64C97-308E-492C-BBB0-600B4AC0E8B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5615C2-156D-4AC5-A180-BFF73D639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E644C1-B1E3-4C97-A89C-ECA2DB0A6DFE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DF338F-AE8D-423D-9879-7F0FBC0E989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74B877-283E-415C-BD93-49BFA314AAA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9ED3DB3-721D-41AF-83BC-BCE5781932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28DFA8-072B-4ED2-AFF1-73A13DC1B28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762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BA23E9-02C4-46E0-8866-3D96D8DE4D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D6F19E6-C65C-4979-8127-0821981432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0DE1E08-8AEC-4D0A-95DC-65541A531E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1"/>
            <a:ext cx="3150129" cy="171826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F29DA3-D11B-4A04-978B-959E9E0F2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FD06E04-6D1B-4532-8492-F6B3F2C47A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E37C8D-10EB-409C-ADF3-A56495A6302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075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3443FF8-1122-4812-93C8-7C12509442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2"/>
            <a:ext cx="3191404" cy="171826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B4594A1-6816-41AE-A0B6-FBDC1C50B8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5169CB2-9457-4034-85F9-5069E4185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3601E0-B50D-4855-8C74-33658E50D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E152AD-B8B9-48CB-AEC4-A047A23B392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1F39591-C492-412D-9DDB-ED2F3D91297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79427B6-9194-4254-BE09-981B6FDAEAA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082072F-7598-4E22-A95E-B3D23A25D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D3B9FF-48E0-473C-AEDB-343A63D48B1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P89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464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3443FF8-1122-4812-93C8-7C12509442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2"/>
            <a:ext cx="3191404" cy="171826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B4594A1-6816-41AE-A0B6-FBDC1C50B8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5169CB2-9457-4034-85F9-5069E4185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8E37B4-C5A2-469F-BE98-A293628EC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04FAC1-AEBA-4CF1-9492-B0667BE1AEC5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ECA8CB8-96ED-46A9-855E-C36E7FE95F2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DCE1C24-843D-461A-B85F-21B09F86DF8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366213E-49FD-404E-B831-9CEAC087E2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4E933-9832-4F3F-9B9D-1A7164C9306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563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D9FC607-41C1-4EC8-B6D5-96A3006094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3194E8-BD72-47A9-BACD-83ACBCD80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D52471-51E6-41FD-9F29-79D6E157A68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7A2BF06-D933-4CC6-B160-2D8DAE94B0A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FC97E6-2B07-490D-8176-7756E8FAC4F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1705D3-59CB-4BB0-91E5-1E11EB7196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7D9731-527A-4248-A014-807F327F961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396488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D09A9CA-F62A-4EDB-AE37-A7929C3AE3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2"/>
            <a:ext cx="3191404" cy="171826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BFF4A7D-D7A8-4058-9275-D718552459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21C2738-A81A-46E0-96F4-FB729083CA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F66270-29DE-4807-8C13-9160CF0F66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4E6F9D-1C38-4828-9B68-6F605BEA9A4B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694C60E-A36B-4E80-90A9-E1B21BBBF16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7A242DD-E635-41F1-8D8F-EC17B36E8FF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170CA6-9FB9-4A31-A0A7-E41E6D4B2F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61C84-6D80-46C8-A892-64E7EECCA60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21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D0550BC-4986-4F7B-81B2-A796E75EF7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7267" y="609598"/>
            <a:ext cx="3166533" cy="483715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60"/>
            <a:ext cx="3191404" cy="247518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3A93F6-9873-41F1-AC1F-3D9AD395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546887-6CE8-4AAB-B2B9-48A2E3DAB7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BC94C4-51BE-4192-9806-26F65E4574A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40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EDFB29-D487-4C00-99DA-B3102A7EF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C94955-72DE-406E-8EE8-4A145D541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457C30-EA41-417A-B03E-FD0CC86CEE3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EFE6FA2-57AF-4556-871B-433A72A1CF0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3D3E65C-20A4-499C-BE3E-EE90D9D7945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52F272F-C00D-4A2F-B6A8-90B3025296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7CB372-08F2-4785-9DD4-0A1AC260195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962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EDFB29-D487-4C00-99DA-B3102A7EF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30F39D-8C12-4468-8213-8D8F9BFF4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5CBCB5-A377-4BAC-AFD4-E8A8945078E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EC8A630-F59C-48F5-9039-11C4629FDF1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1383C99-9B3D-4864-BDF2-32C7FB81A07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D75754A-546B-488C-9069-70A5DBE8B3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F8EC54-7C24-438C-8856-0302E138E2E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47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EDFB29-D487-4C00-99DA-B3102A7EF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8985B-37E9-4645-A083-AD1A4A9DD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3888A2-7147-4E38-8839-AC807B07E75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B4DB59-E87A-4F93-9455-2983EABFA34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9863654-AA42-4856-806A-BE55CD1CCB8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01FD4E-D855-4AE5-91F8-5A69263148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5DBD82-497F-4A36-BA3F-625E0565407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301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8C0E5-FAA2-429C-A1FD-F9096BBA9B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6397FC-4D81-49D5-802C-27ACF8C8B5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66533" cy="483715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DD5B356-2EBF-4B16-A126-26933E5F2B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3B779C-BF4C-4224-9955-640430E4C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151607-0ED7-4076-9587-DEB3EBB90E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8CFCD-BBA9-45C5-940F-A0E788BAB12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5677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7C004B-BE19-427E-8D77-C2B0D74D37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BBE274-88AE-4496-B112-60A381C54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CAAEF83-CBE5-472A-A2EF-3257C5F3462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85B96D-4BA0-4824-AB4E-A71400B1C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25823F-0BE7-4693-97A8-210E6471DF4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3AD0148-F215-43AA-9E3E-EB59E5A2D8BC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E95CDB-B23F-4851-BFC4-285573E08AE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60B5C01-FAA7-429A-B213-CB28FCEAF0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A09A44-CDF9-49BA-895F-6C4311628AD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079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7C004B-BE19-427E-8D77-C2B0D74D37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BBE274-88AE-4496-B112-60A381C54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5C1E3F-C1D3-40C9-AE45-79018F82AE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53293E-B828-4CD0-A782-20F892670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E74C1A-3195-40AD-9EBC-2AE24B3061DC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0671DBA-346F-4555-A2A5-B1DC3A4BFC5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26713B-D40B-4D81-91A3-32D308BFCC1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62BA6A5-B87B-4EEA-82C2-A96A4A13C2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458720-A48D-48CA-A84A-39E424C762A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74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7C004B-BE19-427E-8D77-C2B0D74D37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BBE274-88AE-4496-B112-60A381C54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025F33C-46B6-4C69-B28F-CD68AB85A3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3318" y="3584576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813879-7BBB-4A2D-9BC6-8F2A7A569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2B60889-74DB-4C3B-B8BA-7DC968AFEEDC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7DBBE97-1ACA-4680-88CB-981E401FA83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D8C92D-1C31-4F6A-BBAE-9122BF4BF4A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8BDE318-807B-4A46-9508-D99C790E5C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5E395-5E39-45E4-9B63-8419A02FB17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P99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1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484381-78E9-4757-9D46-F60431074C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4C155B-28C0-4F54-93D2-6E4FCB50B1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87267" y="609598"/>
            <a:ext cx="3166533" cy="483715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FED790-E5FF-4188-8C00-D2FDF1108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AA46BF7-A476-4886-B6CF-5D790DADE5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98E3E5-AB1C-46BA-B400-3090A708142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0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FFE3F-7838-49ED-BC9D-19A4860980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642364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2ADA1-E184-423E-A93D-223B7B20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05025BC-EA91-4515-80D7-F8143DCE69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605" y="609598"/>
            <a:ext cx="6894194" cy="5154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B55F2D-8568-4BDB-911A-E41760F63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013928-CAB9-4173-A2AB-715B8E76385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066079-8AD2-4F68-8EBC-4D9300B96F2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DC75A6-DC1B-44DC-8ADD-C445339E01C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4CFE6F-2FFA-4470-82E4-D25E26E95D7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E4A1A5-7714-450E-9063-22B87D676BD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4819300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59847C-146B-48DD-8890-A8EA08EF73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19DE52-BC39-48B2-8080-C200569C3F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67EEDE-40F0-4DDE-B839-16CB5F8C8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AC54E9-5537-4E4F-ABBC-BA786E02A77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8033C8E-6E7C-4AA8-B91D-F7CBE79F87A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57DD0A4-51E5-475D-AD45-40431B7A546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A24588-634C-4189-980F-9FFF8AE15F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3D9D-1915-41C3-B745-2B6DB7F0ED6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70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59847C-146B-48DD-8890-A8EA08EF73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19DE52-BC39-48B2-8080-C200569C3F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F674DC-FD17-471B-88E3-FBAB750FD6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6210B7-F16E-495B-B55F-A15CFB826C6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60CF30-7B71-49C0-AB15-2E066C26C564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A0222AA-28EE-42AE-9045-CCED03F8B32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9DAEC8-997C-4D4E-B333-DECAE72DD9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7516B9-2B73-4AFE-90A2-7DDF99EB86D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461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59847C-146B-48DD-8890-A8EA08EF73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19DE52-BC39-48B2-8080-C200569C3F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91404" cy="4837159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74FACC-9C5C-4DF5-A08B-663A219B4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21C2D3-12A7-4088-A1A9-4E922256B4D8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7D594D-6F92-4F21-9B88-D1868A33A5C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F58E4B4-F015-4757-ABF4-D3FA7C00B69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721EF8A-1F25-4A61-8E95-7566733C5E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DBF44F-F497-4C29-9CE3-18B9B876088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174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8473635-E785-4249-8FB6-9F285A2395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D3D83D-FF67-49E6-A5B8-C20A79468F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67" y="609598"/>
            <a:ext cx="3166533" cy="262466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642A17-EEC9-4519-ADB6-CD0F368D4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DDC7165-A3E4-4251-AE3D-2DF8584C2B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0D9726-2A1E-439A-BB14-656D49F9CBE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127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9D0DD3-300E-466F-BF78-1A8DB91B24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7CEC90-4AA1-4F56-8544-824572C2D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87267" y="609598"/>
            <a:ext cx="3191404" cy="265854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1A0F71-4646-4DEE-8366-8AB4BA439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2B726D-8CBC-4ECA-ACD5-434E81D9754A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2E5848A-C8D1-4D0F-859C-61DE4121F77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E3F2012-7B95-4E22-B028-199F4BEEC80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74434FA-F77C-4A63-A35C-0AF28D631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A4D722-D4DE-4B31-B8CA-7FA77604A68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94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9D0DD3-300E-466F-BF78-1A8DB91B24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7CEC90-4AA1-4F56-8544-824572C2D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87267" y="609598"/>
            <a:ext cx="3191404" cy="265854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57ED1F-AF9D-49CF-9D0B-F3A564704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D82FAB8-5025-493A-981F-A7179C79AFB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9AA82B-544D-400F-8334-896922708A9C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49E42E6-0289-4B4A-BBEE-A180EE14B50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624E996-3199-4BBB-8DB3-A35CCEE9A5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74B8EF-A9CF-4A33-A01F-E5CF9364D2E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9D0DD3-300E-466F-BF78-1A8DB91B24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7CEC90-4AA1-4F56-8544-824572C2D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87267" y="609598"/>
            <a:ext cx="3191404" cy="265854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A39578-48D5-4477-A042-6D48B9D3B6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5449" y="3589859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74DE6A-A2DC-4200-BA7C-DFC04F7ACF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1289" y="3589859"/>
            <a:ext cx="3190876" cy="1734087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53159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653159 h 2000015"/>
              <a:gd name="connsiteX0" fmla="*/ 0 w 2393157"/>
              <a:gd name="connsiteY0" fmla="*/ 6734 h 1353590"/>
              <a:gd name="connsiteX1" fmla="*/ 2393157 w 2393157"/>
              <a:gd name="connsiteY1" fmla="*/ 0 h 1353590"/>
              <a:gd name="connsiteX2" fmla="*/ 2391568 w 2393157"/>
              <a:gd name="connsiteY2" fmla="*/ 1024881 h 1353590"/>
              <a:gd name="connsiteX3" fmla="*/ 1841500 w 2393157"/>
              <a:gd name="connsiteY3" fmla="*/ 1353590 h 1353590"/>
              <a:gd name="connsiteX4" fmla="*/ 0 w 2393157"/>
              <a:gd name="connsiteY4" fmla="*/ 1351112 h 1353590"/>
              <a:gd name="connsiteX5" fmla="*/ 0 w 2393157"/>
              <a:gd name="connsiteY5" fmla="*/ 6734 h 13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1353590">
                <a:moveTo>
                  <a:pt x="0" y="6734"/>
                </a:moveTo>
                <a:lnTo>
                  <a:pt x="2393157" y="0"/>
                </a:lnTo>
                <a:cubicBezTo>
                  <a:pt x="2392627" y="1350169"/>
                  <a:pt x="2392098" y="-325288"/>
                  <a:pt x="2391568" y="1024881"/>
                </a:cubicBezTo>
                <a:lnTo>
                  <a:pt x="1841500" y="1353590"/>
                </a:lnTo>
                <a:lnTo>
                  <a:pt x="0" y="1351112"/>
                </a:lnTo>
                <a:lnTo>
                  <a:pt x="0" y="673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1D0854-6732-4574-A223-01504E1E7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02B125-9E4B-44A0-AF6C-6B0C41C1CC0E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B6DA08-DD60-4220-B8BC-3C82297DEAC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2E919B1-9001-4DCC-B23A-4C46B55BB13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D6D8685-FB66-4106-B1D6-96601AF1F9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2719C8-079C-4AB9-81DD-56C1130CCAB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6803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Stats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639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73A3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544E07E-38A8-4AD6-AF4E-FF3BDA5658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7671" y="4537072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9CD2E41-CC52-411A-A32C-4D55FD3DEA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577ECB-BE29-4C3E-AFC5-6D7B67F651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E069989-5328-452A-AD52-DABDAD3F98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7DD64C6-CE2D-4EAC-B2AF-E6858D37CA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EF34CF0-6BF7-4B4C-8622-DD9C7AAB3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9659F14-D981-4D21-B1EB-798400FC25E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C84A8B-159B-45A3-86CF-79AEF3ABEB6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61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4B4F003-1B46-46A6-AED0-99AB28DCE2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4208C17-99ED-439B-A744-7BD57DEC44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3CEA55-C431-4686-8B85-F5B269DC81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74E4CB-7C39-4AB0-87CA-1E657B922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3D58579-E2CE-472A-B83C-F8DFC05288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671" y="4537071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30A9FE-BEB4-47F5-ACF5-0FE433B65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411CE0-73AC-4B19-8DCC-BB1BA0892E0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F7D666F-9D52-4D8C-8F4D-2F0CE7618B5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C6FB50-E88E-4FE6-83B0-3588BA12B775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F8FE1FB-664D-45C7-A022-E03BAF372C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BF3A29-223E-453B-85E1-A98426D5BE2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P109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42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9421E9-8686-4621-B9CD-5109803B6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F173D0-062E-4191-8B95-9AF494B8B4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3CBB80-4613-4380-8BE3-34023516B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3589858"/>
            <a:ext cx="3190276" cy="2474391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73A36"/>
                </a:solidFill>
              </a:defRPr>
            </a:lvl1pPr>
            <a:lvl2pPr marL="536575" indent="-344488">
              <a:defRPr sz="2000">
                <a:solidFill>
                  <a:srgbClr val="373A36"/>
                </a:solidFill>
              </a:defRPr>
            </a:lvl2pPr>
            <a:lvl3pPr marL="984250" indent="-431800">
              <a:defRPr sz="1800">
                <a:solidFill>
                  <a:srgbClr val="373A36"/>
                </a:solidFill>
              </a:defRPr>
            </a:lvl3pPr>
            <a:lvl4pPr marL="1433513" indent="-241300">
              <a:defRPr sz="1400">
                <a:solidFill>
                  <a:srgbClr val="373A36"/>
                </a:solidFill>
              </a:defRPr>
            </a:lvl4pPr>
            <a:lvl5pPr marL="1704975" indent="-327025">
              <a:defRPr sz="12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696C56-BC60-4141-BB03-F6D6DB2B1D9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12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4B4F003-1B46-46A6-AED0-99AB28DCE2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4208C17-99ED-439B-A744-7BD57DEC44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3CEA55-C431-4686-8B85-F5B269DC81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74E4CB-7C39-4AB0-87CA-1E657B922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3D58579-E2CE-472A-B83C-F8DFC05288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671" y="4537071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DF5C68-04F3-4494-AD9E-B235566CA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671B723-DEFB-4323-9205-B4B4B0C799D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0AF141-2CC9-4DBC-97FE-8A5F224F15EB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0CE1A41-B194-4639-8D84-E5F9164FAE3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C6ECB0-E02A-4FDD-88F9-E4739C90FC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BDAE22-4ECA-4EEC-8886-9E3C789A13B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75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4B4F003-1B46-46A6-AED0-99AB28DCE2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9139" y="4537072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4208C17-99ED-439B-A744-7BD57DEC44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4785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3CEA55-C431-4686-8B85-F5B269DC81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11641" y="1548343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74E4CB-7C39-4AB0-87CA-1E657B922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14784" y="4537072"/>
            <a:ext cx="3191404" cy="117557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3D58579-E2CE-472A-B83C-F8DFC05288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671" y="4537071"/>
            <a:ext cx="3191404" cy="182985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176E-91D3-461A-8456-77387B5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60E6CC9-F2D0-42A6-A509-A4FF0AE0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7844ADC-8015-4758-AC84-C23005646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6740" y="3598327"/>
            <a:ext cx="3219449" cy="918633"/>
          </a:xfrm>
        </p:spPr>
        <p:txBody>
          <a:bodyPr>
            <a:normAutofit/>
          </a:bodyPr>
          <a:lstStyle>
            <a:lvl1pPr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67">
                <a:solidFill>
                  <a:srgbClr val="FF4616"/>
                </a:solidFill>
              </a:defRPr>
            </a:lvl2pPr>
            <a:lvl3pPr>
              <a:buFontTx/>
              <a:buNone/>
              <a:defRPr sz="4800">
                <a:solidFill>
                  <a:srgbClr val="FF4616"/>
                </a:solidFill>
              </a:defRPr>
            </a:lvl3pPr>
            <a:lvl4pPr>
              <a:buFontTx/>
              <a:buNone/>
              <a:defRPr sz="4267">
                <a:solidFill>
                  <a:srgbClr val="FF4616"/>
                </a:solidFill>
              </a:defRPr>
            </a:lvl4pPr>
            <a:lvl5pPr>
              <a:buFontTx/>
              <a:buNone/>
              <a:defRPr sz="4267">
                <a:solidFill>
                  <a:srgbClr val="FF4616"/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CA17360-ADCF-4F85-8548-E64A41E7C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095" y="3598327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B4AAA76-7E84-40EB-A5B5-51104D920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3065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ABD9A50-3C71-435C-8198-F24D9E8E9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6209" y="609598"/>
            <a:ext cx="3219980" cy="920744"/>
          </a:xfrm>
        </p:spPr>
        <p:txBody>
          <a:bodyPr>
            <a:normAutofit/>
          </a:bodyPr>
          <a:lstStyle>
            <a:lvl1pPr algn="l">
              <a:buFontTx/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xx%</a:t>
            </a:r>
            <a:endParaRPr lang="en-GB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7B8007-69C5-4112-B1DD-0B980E941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945C2B7-3849-43B3-8100-9E299E62E92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BFEEE0E-4155-4FC6-AAD4-561D50690A1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21377F0-7936-431F-92C7-B5FC5BE93F8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316124C-202B-459E-A792-DBDDEA2B08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44FCFB-5552-480C-8E9F-CA7A6A28B89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34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Quotes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1868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E6CF77-F6BC-4C37-AA11-5F6B9AC32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931985"/>
            <a:ext cx="850901" cy="7325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951BC7-BAA9-43D2-9E85-0AF015835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0F6C15-661A-412D-8508-7128BABDF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3FA30D4-E044-461F-B98B-79125D538C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4C7E3-B1C7-4F3B-AB81-0333C2A250A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698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E6CF77-F6BC-4C37-AA11-5F6B9AC32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931985"/>
            <a:ext cx="850901" cy="7325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951BC7-BAA9-43D2-9E85-0AF015835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571FC9-078C-46A3-BCA7-579A7422D2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7E7350-70FC-432C-9E42-0DF27EE9FFB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220051-9118-4E5B-AD19-704165B77C9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45932B-A3AF-4101-8937-220599086DB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872D2F-F017-4FBB-A4DD-5A95D94480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AC4949-3873-43C6-A73E-8BDAB8526D69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71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A6E37D5-72E0-4F13-AA34-81B65D8A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931985"/>
            <a:ext cx="853872" cy="73440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1AF1530-6181-47AE-91A7-5C7B7F2C9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2B2F5D-A04D-42BD-BDB2-F9F3F9609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777EE7-6892-4EEE-BF97-D22DC955696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DF3519-3B2E-4234-9C5C-549DFE49C4E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21B744A-5AFC-47C6-8261-2972745881A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6F3810-D0AB-4416-AF41-F5D82597554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1EACA-14F4-4F74-825E-479F392ADD2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568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931985"/>
            <a:ext cx="9226550" cy="2638431"/>
          </a:xfrm>
        </p:spPr>
        <p:txBody>
          <a:bodyPr anchor="t" anchorCtr="0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A6E37D5-72E0-4F13-AA34-81B65D8A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931985"/>
            <a:ext cx="853872" cy="73440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1AF1530-6181-47AE-91A7-5C7B7F2C9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83D7AC-78E5-4B5B-BFB6-B221B190A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3FDEB8-9E28-421D-8AFE-E8A7FDD3A51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CBD3F3-2900-43FF-B1AB-CD6B12BE6C5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DEBE73-E10A-4A1F-9992-4A2CFF366A9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1FA8BFC-27BF-4EBB-8734-406C654DA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93BF8C-14C0-42F5-A95A-289D5379127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159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4AEADB8-0E25-4193-9E55-769C0216C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093785"/>
            <a:ext cx="850901" cy="7325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CA4A9BA-3BDD-4607-8106-C25521B33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888A24-33D0-44B3-A7C2-83FD0D313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AEF0BD-5191-4937-8BEC-0F1581C0D7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8553A-83F8-4E09-AE1F-BDC89268EE4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827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4AEADB8-0E25-4193-9E55-769C0216C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093785"/>
            <a:ext cx="850901" cy="7325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CA4A9BA-3BDD-4607-8106-C25521B33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7817"/>
            <a:ext cx="850901" cy="732599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4AC2D9-BEC2-4703-9A7F-DCAF8B7B5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157CBF-004C-4FDE-B269-20592AED0EE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3E5E29-6879-4D7A-B18A-E4F243BF1A2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404DA4A-5222-4AE7-A265-E5C44EDE8D41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D6AF57-24F8-4CD3-B801-5FCCC571F9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10A8A7-E129-4043-9105-776972E286A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86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F1F6A7E6-F5D8-455E-A439-A0BE79AB6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4E9A5D4-734C-4F86-99CF-20B984C7F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093785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DE130C-D065-47AC-BB73-CEA699F52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3BB350-DB58-4904-8C7A-CB6EDB84E680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79DF07-A1FC-49CB-8739-B913294BDEC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1EA07C-68C7-4AC0-B1C1-8F61C6663E8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9EEF54-5867-49EF-A8A1-7E82D348D7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41E28-9326-459F-907C-690A726E316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P118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619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A97C80-6084-4E3F-B4EC-E5AFBA427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4AB730-F155-40D1-893A-BEB5C675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B59DA6-F857-48BA-A03A-61C5D29974D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C0A0BE-411F-45EC-BF1C-468087D67DE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AA93285-09AE-4AE7-9AA8-91181AD2EB9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AC0565F-2B0D-410A-9700-ADAE0A0F77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36106-3800-409F-832B-0C1CA30A461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64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F1F6A7E6-F5D8-455E-A439-A0BE79AB6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3050" y="3836016"/>
            <a:ext cx="853872" cy="7344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0" y="1093785"/>
            <a:ext cx="9226550" cy="5106990"/>
          </a:xfrm>
        </p:spPr>
        <p:txBody>
          <a:bodyPr anchor="t" anchorCtr="0">
            <a:normAutofit/>
          </a:bodyPr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  <a:endParaRPr lang="en-GB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4E9A5D4-734C-4F86-99CF-20B984C7F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8" y="1093785"/>
            <a:ext cx="853872" cy="73440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F2D496-6F5D-448F-B229-6EADD20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1DABFB-724A-4F57-8DCE-166D23C4DDC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2B91A9-AC5F-42B8-A285-204BCF10F09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DCB3E6-7B8A-4066-9BEE-6E7BE945D4BB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C6155B3-9B84-4116-9AA5-54F53340F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057CF2-DD2B-470D-A910-505D6018B1F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P119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69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Closing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8945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660CC6-5288-4290-A1EB-0462452E76CB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8F9A11-FEF7-4B75-9E31-008D7BFE4479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1600" y="2919958"/>
            <a:ext cx="3808240" cy="1008061"/>
          </a:xfrm>
        </p:spPr>
        <p:txBody>
          <a:bodyPr anchor="b" anchorCtr="0">
            <a:normAutofit/>
          </a:bodyPr>
          <a:lstStyle>
            <a:lvl1pPr algn="r">
              <a:defRPr sz="3600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902" y="4209039"/>
            <a:ext cx="4112938" cy="1169785"/>
          </a:xfrm>
        </p:spPr>
        <p:txBody>
          <a:bodyPr anchor="t">
            <a:normAutofit/>
          </a:bodyPr>
          <a:lstStyle>
            <a:lvl1pPr algn="r">
              <a:buFontTx/>
              <a:buNone/>
              <a:defRPr sz="220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B18FB28-D500-4261-A027-DAB955A65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860" y="1951782"/>
            <a:ext cx="2537042" cy="247818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6B68C6C-2D33-465E-B553-51CC57A76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459" y="5636292"/>
            <a:ext cx="1908381" cy="61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6CB40E-8DA2-4810-BC5F-3A62C14BDDB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P120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12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73214C-447B-48FF-A22B-1F8F38A1FCE6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8CC1EEF-C668-4D4B-936C-5F98AE5DD4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139440"/>
            <a:ext cx="5091527" cy="2325096"/>
          </a:xfrm>
        </p:spPr>
        <p:txBody>
          <a:bodyPr anchor="t" anchorCtr="0"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94475AE-267D-4445-A6EA-1F8371F93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236" y="5752804"/>
            <a:ext cx="1549157" cy="49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985B8B-F93A-4928-81E3-BAC44DE5D16B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P121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375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E5D452-DEE0-436F-BD21-5F25830DF0EC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165" y="2919958"/>
            <a:ext cx="4719715" cy="1008061"/>
          </a:xfrm>
        </p:spPr>
        <p:txBody>
          <a:bodyPr anchor="b" anchorCtr="0">
            <a:normAutofit/>
          </a:bodyPr>
          <a:lstStyle>
            <a:lvl1pPr algn="r">
              <a:defRPr sz="3733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7993" y="4209039"/>
            <a:ext cx="6820889" cy="1315461"/>
          </a:xfrm>
        </p:spPr>
        <p:txBody>
          <a:bodyPr>
            <a:normAutofit/>
          </a:bodyPr>
          <a:lstStyle>
            <a:lvl1pPr algn="r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E1AE2-8B03-4A9D-9242-BDB550455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"/>
            <a:ext cx="3917576" cy="68576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2178401-4753-4F8D-A4A8-FD09D3E4A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46E5FC-4D8C-4CAD-BC2F-F7CBF8D49F3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P122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84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73214C-447B-48FF-A22B-1F8F38A1FCE6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8CC1EEF-C668-4D4B-936C-5F98AE5DD4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139440"/>
            <a:ext cx="5091527" cy="2325096"/>
          </a:xfrm>
        </p:spPr>
        <p:txBody>
          <a:bodyPr anchor="t" anchorCtr="0"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1227362-B4B5-4869-BFD8-E352FB43A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236" y="5752804"/>
            <a:ext cx="1549157" cy="49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14F164-6839-4633-87BF-9C4DDD78B5E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P123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143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8F55BA-AA0C-4F0E-ADD0-BF24EF2D8C6D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165" y="2919958"/>
            <a:ext cx="4719715" cy="1008061"/>
          </a:xfrm>
        </p:spPr>
        <p:txBody>
          <a:bodyPr anchor="b" anchorCtr="0">
            <a:normAutofit/>
          </a:bodyPr>
          <a:lstStyle>
            <a:lvl1pPr algn="r">
              <a:defRPr sz="3733" b="1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7993" y="4209039"/>
            <a:ext cx="6820889" cy="1315461"/>
          </a:xfrm>
        </p:spPr>
        <p:txBody>
          <a:bodyPr>
            <a:normAutofit/>
          </a:bodyPr>
          <a:lstStyle>
            <a:lvl1pPr algn="r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6DD61C1-8FE3-4D08-B3CC-AF25975EC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"/>
            <a:ext cx="3917576" cy="68576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1A5F6E-8508-46C1-9C5B-F537D6557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B67DBD-A893-4E62-A723-AAA1ECB5A8D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P124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6327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ONTR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Contract details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4718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A6C4F7-F5CD-4396-BB1A-654CA171F86F}"/>
              </a:ext>
            </a:extLst>
          </p:cNvPr>
          <p:cNvSpPr txBox="1"/>
          <p:nvPr userDrawn="1"/>
        </p:nvSpPr>
        <p:spPr>
          <a:xfrm>
            <a:off x="432000" y="216000"/>
            <a:ext cx="4354258" cy="829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Agreement details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Please sign, scan and return by email 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1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9E85F7-EAAA-471E-B1CA-75D30CF995F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50986677"/>
              </p:ext>
            </p:extLst>
          </p:nvPr>
        </p:nvGraphicFramePr>
        <p:xfrm>
          <a:off x="432000" y="2152391"/>
          <a:ext cx="5400000" cy="3996000"/>
        </p:xfrm>
        <a:graphic>
          <a:graphicData uri="http://schemas.openxmlformats.org/drawingml/2006/table">
            <a:tbl>
              <a:tblPr/>
              <a:tblGrid>
                <a:gridCol w="170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684">
                  <a:extLst>
                    <a:ext uri="{9D8B030D-6E8A-4147-A177-3AD203B41FA5}">
                      <a16:colId xmlns:a16="http://schemas.microsoft.com/office/drawing/2014/main" val="211901345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Company: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Address: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Telephone: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Email: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Fee payable on commissioning: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080085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Fee payable final delivery: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8779661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Estimated expenses: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975742"/>
                  </a:ext>
                </a:extLst>
              </a:tr>
              <a:tr h="756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00" b="0" i="0" dirty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When you sign the contract, please provide a PO to cover: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00" b="0" i="0" dirty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This is to cover our total fee and estimated expenses. We will of course invoice only the expenses actually incurred</a:t>
                      </a:r>
                      <a:endParaRPr lang="en-GB" altLang="en-US" sz="2000" b="0" i="0" dirty="0">
                        <a:solidFill>
                          <a:schemeClr val="tx2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2000" b="1" i="0" dirty="0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330011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PO number: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297402567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7DD1A200-694B-4871-B35A-B31C43FC88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2000" y="1408044"/>
            <a:ext cx="1433637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2163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02163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PROJECT TITLE</a:t>
            </a:r>
            <a:endParaRPr lang="en-GB" altLang="en-US" sz="700" b="0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C119B2-C0A2-471D-9EBC-0D55038BB5E1}"/>
              </a:ext>
            </a:extLst>
          </p:cNvPr>
          <p:cNvSpPr/>
          <p:nvPr userDrawn="1"/>
        </p:nvSpPr>
        <p:spPr>
          <a:xfrm>
            <a:off x="6361200" y="2149203"/>
            <a:ext cx="2957168" cy="101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This agreement consists of:</a:t>
            </a:r>
          </a:p>
          <a:p>
            <a:pPr marL="171450" lvl="0" indent="-17145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en-GB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The Proposal Document</a:t>
            </a:r>
          </a:p>
          <a:p>
            <a:pPr marL="171450" lvl="0" indent="-17145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en-GB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The Terms &amp; Conditions </a:t>
            </a:r>
            <a:r>
              <a:rPr lang="en-GB" sz="800" dirty="0">
                <a:solidFill>
                  <a:schemeClr val="tx2"/>
                </a:solidFill>
                <a:latin typeface="+mn-lt"/>
                <a:cs typeface="Arial" pitchFamily="34" charset="0"/>
              </a:rPr>
              <a:t>(available to view at igd.com/terms-and-conditions; </a:t>
            </a:r>
            <a:r>
              <a:rPr lang="en-GB" sz="800" u="none" dirty="0">
                <a:solidFill>
                  <a:schemeClr val="tx2"/>
                </a:solidFill>
                <a:latin typeface="+mn-lt"/>
                <a:cs typeface="Arial" pitchFamily="34" charset="0"/>
              </a:rPr>
              <a:t>p</a:t>
            </a:r>
            <a:r>
              <a:rPr lang="en-GB" sz="800" dirty="0">
                <a:solidFill>
                  <a:schemeClr val="tx2"/>
                </a:solidFill>
                <a:latin typeface="+mn-lt"/>
                <a:cs typeface="Arial" pitchFamily="34" charset="0"/>
              </a:rPr>
              <a:t>lease note our cancellation terms)</a:t>
            </a:r>
            <a:endParaRPr lang="en-GB" sz="10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7C6B10A6-3066-41B9-8FF2-A3D021B93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7600" y="1401309"/>
            <a:ext cx="10296972" cy="27699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project title</a:t>
            </a:r>
            <a:endParaRPr lang="en-GB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D3E209C-3095-4169-8892-18EEC24CAE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2000" y="1805111"/>
            <a:ext cx="265777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2163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02163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P</a:t>
            </a:r>
            <a:r>
              <a:rPr lang="en-GB" altLang="en-US" sz="1200" b="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AYMENT AND INVOICE DETAILS</a:t>
            </a:r>
            <a:endParaRPr lang="en-GB" altLang="en-US" sz="1600" b="0" i="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06E0591-4A5E-4430-95A8-72009469E9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61200" y="1805111"/>
            <a:ext cx="1195698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2163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02163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2163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AGREEMENT</a:t>
            </a:r>
            <a:endParaRPr lang="en-GB" altLang="en-US" sz="700" b="0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5011BEA-AF6A-425E-8D37-05C68AA6134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30906057"/>
              </p:ext>
            </p:extLst>
          </p:nvPr>
        </p:nvGraphicFramePr>
        <p:xfrm>
          <a:off x="6361200" y="3283810"/>
          <a:ext cx="5400000" cy="3096000"/>
        </p:xfrm>
        <a:graphic>
          <a:graphicData uri="http://schemas.openxmlformats.org/drawingml/2006/table">
            <a:tbl>
              <a:tblPr/>
              <a:tblGrid>
                <a:gridCol w="1714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931">
                  <a:extLst>
                    <a:ext uri="{9D8B030D-6E8A-4147-A177-3AD203B41FA5}">
                      <a16:colId xmlns:a16="http://schemas.microsoft.com/office/drawing/2014/main" val="1657582170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eaLnBrk="0" fontAlgn="base" hangingPunc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altLang="en-US" sz="1000" dirty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This agreement is made on: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eaLnBrk="0" fontAlgn="base" hangingPunc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altLang="en-US" sz="1000" dirty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Executed by the parties: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00" dirty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Signed for and on behalf of:</a:t>
                      </a:r>
                      <a:endParaRPr lang="en-GB" altLang="en-US" sz="1000" dirty="0">
                        <a:solidFill>
                          <a:schemeClr val="tx2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332275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 and job title: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823393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Signature: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02282"/>
                  </a:ext>
                </a:extLst>
              </a:tr>
              <a:tr h="576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00" dirty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Signed for and on behalf of IGD Services Ltd (Company Number 03357260, registered in England and Wales)</a:t>
                      </a:r>
                      <a:endParaRPr lang="en-GB" altLang="en-US" sz="1000" dirty="0">
                        <a:solidFill>
                          <a:schemeClr val="tx2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000" dirty="0">
                        <a:solidFill>
                          <a:schemeClr val="tx2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05452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 and job title: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221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Signature:</a:t>
                      </a: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676983"/>
                  </a:ext>
                </a:extLst>
              </a:tr>
            </a:tbl>
          </a:graphicData>
        </a:graphic>
      </p:graphicFrame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5B81F82-CF0E-4BB7-BF7C-524BA667A9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800" y="2159534"/>
            <a:ext cx="4615200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contact name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AB47C75-9ACF-4DC3-9D75-A1EB73955D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6800" y="2517233"/>
            <a:ext cx="4615200" cy="360000"/>
          </a:xfrm>
        </p:spPr>
        <p:txBody>
          <a:bodyPr wrap="square" anchor="ctr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00E3844-5006-4096-A717-6589D3F35E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800" y="2877273"/>
            <a:ext cx="4615200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company address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99FE07B-A796-40A6-9834-F13473C1B9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800" y="3237313"/>
            <a:ext cx="4615200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contact telephone number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0E59511-854C-4771-AA89-A1D88EFF3D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6800" y="3599694"/>
            <a:ext cx="4615200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contact company email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3462401-30D6-47CB-B195-D39E0EF0B1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0936" y="3959734"/>
            <a:ext cx="3389813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value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7D68EE3-E30D-4BFC-B088-D56E87A7D6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40936" y="4677433"/>
            <a:ext cx="3389813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value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D013DE5-9567-4FA8-A7E8-479280A18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9129" y="5037473"/>
            <a:ext cx="1670658" cy="324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value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64E5E7C-DE52-48B9-BF98-49FC36DDF0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9601" y="3283577"/>
            <a:ext cx="3654972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B39BA3C-6E57-4EED-9AB1-34EA073DE3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9601" y="3645342"/>
            <a:ext cx="3654972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EE0DDBC-3BAC-4488-9017-7E1F256C1E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29601" y="4371068"/>
            <a:ext cx="3654971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name and job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2599429-4012-41ED-B5E2-2015CBFC1E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29601" y="5666568"/>
            <a:ext cx="3667588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name and job title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5D8CF1C-34F6-49EE-9AC8-D8443FD63B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06868" y="655240"/>
            <a:ext cx="6206776" cy="276999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email address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55CE8D-C297-45C6-A934-DFAE429F942E}"/>
              </a:ext>
            </a:extLst>
          </p:cNvPr>
          <p:cNvSpPr/>
          <p:nvPr userDrawn="1"/>
        </p:nvSpPr>
        <p:spPr>
          <a:xfrm>
            <a:off x="9264352" y="2375634"/>
            <a:ext cx="2673996" cy="663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GB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These Agreement Details</a:t>
            </a:r>
          </a:p>
          <a:p>
            <a:pPr marL="171450" lvl="0" indent="-17145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en-US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Any </a:t>
            </a:r>
            <a:r>
              <a:rPr lang="en-GB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subsequent Change Control Form completed and signed by both parties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26B2E5E6-44CC-4152-8DC9-C6C2A800B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400" y="216000"/>
            <a:ext cx="821264" cy="360000"/>
          </a:xfrm>
          <a:prstGeom prst="rect">
            <a:avLst/>
          </a:prstGeom>
        </p:spPr>
      </p:pic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49C41A8-BF84-44F6-A3EC-14CF374CEF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43692" y="4317433"/>
            <a:ext cx="3387109" cy="360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value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C4CD3B7-D992-4825-9B5F-34CF8060ED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1466" y="6498000"/>
            <a:ext cx="10973106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862D02D-486F-4E04-B09B-3EB6B4A200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43691" y="5812668"/>
            <a:ext cx="3387110" cy="324000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PO number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BE0425-8B0C-4460-A2A8-A9CC56CF5B3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P125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09921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 - COS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728C2-824C-4B17-B39D-16D644125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</a:rPr>
              <a:t>Costings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B9FF7735-0492-49A0-B1CC-126609C73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660CC6-5288-4290-A1EB-0462452E76CB}"/>
              </a:ext>
            </a:extLst>
          </p:cNvPr>
          <p:cNvSpPr/>
          <p:nvPr userDrawn="1"/>
        </p:nvSpPr>
        <p:spPr>
          <a:xfrm>
            <a:off x="-3181" y="-3668"/>
            <a:ext cx="12019645" cy="6858491"/>
          </a:xfrm>
          <a:custGeom>
            <a:avLst/>
            <a:gdLst>
              <a:gd name="connsiteX0" fmla="*/ 0 w 9153525"/>
              <a:gd name="connsiteY0" fmla="*/ 0 h 5144238"/>
              <a:gd name="connsiteX1" fmla="*/ 240506 w 9153525"/>
              <a:gd name="connsiteY1" fmla="*/ 0 h 5144238"/>
              <a:gd name="connsiteX2" fmla="*/ 240506 w 9153525"/>
              <a:gd name="connsiteY2" fmla="*/ 369 h 5144238"/>
              <a:gd name="connsiteX3" fmla="*/ 9153525 w 9153525"/>
              <a:gd name="connsiteY3" fmla="*/ 369 h 5144238"/>
              <a:gd name="connsiteX4" fmla="*/ 240506 w 9153525"/>
              <a:gd name="connsiteY4" fmla="*/ 5144238 h 5144238"/>
              <a:gd name="connsiteX5" fmla="*/ 240506 w 9153525"/>
              <a:gd name="connsiteY5" fmla="*/ 5143869 h 5144238"/>
              <a:gd name="connsiteX6" fmla="*/ 0 w 9153525"/>
              <a:gd name="connsiteY6" fmla="*/ 5143869 h 5144238"/>
              <a:gd name="connsiteX0" fmla="*/ 0 w 9198921"/>
              <a:gd name="connsiteY0" fmla="*/ 0 h 5144238"/>
              <a:gd name="connsiteX1" fmla="*/ 240506 w 9198921"/>
              <a:gd name="connsiteY1" fmla="*/ 0 h 5144238"/>
              <a:gd name="connsiteX2" fmla="*/ 240506 w 9198921"/>
              <a:gd name="connsiteY2" fmla="*/ 369 h 5144238"/>
              <a:gd name="connsiteX3" fmla="*/ 9198921 w 9198921"/>
              <a:gd name="connsiteY3" fmla="*/ 6854 h 5144238"/>
              <a:gd name="connsiteX4" fmla="*/ 240506 w 9198921"/>
              <a:gd name="connsiteY4" fmla="*/ 5144238 h 5144238"/>
              <a:gd name="connsiteX5" fmla="*/ 240506 w 9198921"/>
              <a:gd name="connsiteY5" fmla="*/ 5143869 h 5144238"/>
              <a:gd name="connsiteX6" fmla="*/ 0 w 9198921"/>
              <a:gd name="connsiteY6" fmla="*/ 5143869 h 5144238"/>
              <a:gd name="connsiteX7" fmla="*/ 0 w 9198921"/>
              <a:gd name="connsiteY7" fmla="*/ 0 h 5144238"/>
              <a:gd name="connsiteX0" fmla="*/ 0 w 9244316"/>
              <a:gd name="connsiteY0" fmla="*/ 25572 h 5169810"/>
              <a:gd name="connsiteX1" fmla="*/ 240506 w 9244316"/>
              <a:gd name="connsiteY1" fmla="*/ 25572 h 5169810"/>
              <a:gd name="connsiteX2" fmla="*/ 240506 w 9244316"/>
              <a:gd name="connsiteY2" fmla="*/ 25941 h 5169810"/>
              <a:gd name="connsiteX3" fmla="*/ 9244316 w 9244316"/>
              <a:gd name="connsiteY3" fmla="*/ 0 h 5169810"/>
              <a:gd name="connsiteX4" fmla="*/ 240506 w 9244316"/>
              <a:gd name="connsiteY4" fmla="*/ 5169810 h 5169810"/>
              <a:gd name="connsiteX5" fmla="*/ 240506 w 9244316"/>
              <a:gd name="connsiteY5" fmla="*/ 5169441 h 5169810"/>
              <a:gd name="connsiteX6" fmla="*/ 0 w 9244316"/>
              <a:gd name="connsiteY6" fmla="*/ 5169441 h 5169810"/>
              <a:gd name="connsiteX7" fmla="*/ 0 w 9244316"/>
              <a:gd name="connsiteY7" fmla="*/ 25572 h 5169810"/>
              <a:gd name="connsiteX0" fmla="*/ 0 w 9236696"/>
              <a:gd name="connsiteY0" fmla="*/ 2712 h 5146950"/>
              <a:gd name="connsiteX1" fmla="*/ 240506 w 9236696"/>
              <a:gd name="connsiteY1" fmla="*/ 2712 h 5146950"/>
              <a:gd name="connsiteX2" fmla="*/ 240506 w 9236696"/>
              <a:gd name="connsiteY2" fmla="*/ 3081 h 5146950"/>
              <a:gd name="connsiteX3" fmla="*/ 9236696 w 9236696"/>
              <a:gd name="connsiteY3" fmla="*/ 0 h 5146950"/>
              <a:gd name="connsiteX4" fmla="*/ 240506 w 9236696"/>
              <a:gd name="connsiteY4" fmla="*/ 5146950 h 5146950"/>
              <a:gd name="connsiteX5" fmla="*/ 240506 w 9236696"/>
              <a:gd name="connsiteY5" fmla="*/ 5146581 h 5146950"/>
              <a:gd name="connsiteX6" fmla="*/ 0 w 9236696"/>
              <a:gd name="connsiteY6" fmla="*/ 5146581 h 5146950"/>
              <a:gd name="connsiteX7" fmla="*/ 0 w 9236696"/>
              <a:gd name="connsiteY7" fmla="*/ 2712 h 5146950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421481 w 9417671"/>
              <a:gd name="connsiteY2" fmla="*/ 67044 h 5210913"/>
              <a:gd name="connsiteX3" fmla="*/ 9417671 w 9417671"/>
              <a:gd name="connsiteY3" fmla="*/ 63963 h 5210913"/>
              <a:gd name="connsiteX4" fmla="*/ 421481 w 9417671"/>
              <a:gd name="connsiteY4" fmla="*/ 5210913 h 5210913"/>
              <a:gd name="connsiteX5" fmla="*/ 421481 w 9417671"/>
              <a:gd name="connsiteY5" fmla="*/ 5210544 h 5210913"/>
              <a:gd name="connsiteX6" fmla="*/ 180975 w 9417671"/>
              <a:gd name="connsiteY6" fmla="*/ 5210544 h 5210913"/>
              <a:gd name="connsiteX7" fmla="*/ 0 w 9417671"/>
              <a:gd name="connsiteY7" fmla="*/ 0 h 5210913"/>
              <a:gd name="connsiteX0" fmla="*/ 0 w 9417671"/>
              <a:gd name="connsiteY0" fmla="*/ 0 h 5210913"/>
              <a:gd name="connsiteX1" fmla="*/ 421481 w 9417671"/>
              <a:gd name="connsiteY1" fmla="*/ 66675 h 5210913"/>
              <a:gd name="connsiteX2" fmla="*/ 9417671 w 9417671"/>
              <a:gd name="connsiteY2" fmla="*/ 63963 h 5210913"/>
              <a:gd name="connsiteX3" fmla="*/ 421481 w 9417671"/>
              <a:gd name="connsiteY3" fmla="*/ 5210913 h 5210913"/>
              <a:gd name="connsiteX4" fmla="*/ 421481 w 9417671"/>
              <a:gd name="connsiteY4" fmla="*/ 5210544 h 5210913"/>
              <a:gd name="connsiteX5" fmla="*/ 180975 w 9417671"/>
              <a:gd name="connsiteY5" fmla="*/ 5210544 h 5210913"/>
              <a:gd name="connsiteX6" fmla="*/ 0 w 9417671"/>
              <a:gd name="connsiteY6" fmla="*/ 0 h 5210913"/>
              <a:gd name="connsiteX0" fmla="*/ 0 w 9417671"/>
              <a:gd name="connsiteY0" fmla="*/ 0 h 5210913"/>
              <a:gd name="connsiteX1" fmla="*/ 9417671 w 9417671"/>
              <a:gd name="connsiteY1" fmla="*/ 63963 h 5210913"/>
              <a:gd name="connsiteX2" fmla="*/ 421481 w 9417671"/>
              <a:gd name="connsiteY2" fmla="*/ 5210913 h 5210913"/>
              <a:gd name="connsiteX3" fmla="*/ 421481 w 9417671"/>
              <a:gd name="connsiteY3" fmla="*/ 5210544 h 5210913"/>
              <a:gd name="connsiteX4" fmla="*/ 180975 w 9417671"/>
              <a:gd name="connsiteY4" fmla="*/ 5210544 h 5210913"/>
              <a:gd name="connsiteX5" fmla="*/ 0 w 9417671"/>
              <a:gd name="connsiteY5" fmla="*/ 0 h 5210913"/>
              <a:gd name="connsiteX0" fmla="*/ 904875 w 9236696"/>
              <a:gd name="connsiteY0" fmla="*/ 621837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904875 w 9236696"/>
              <a:gd name="connsiteY5" fmla="*/ 621837 h 5146950"/>
              <a:gd name="connsiteX0" fmla="*/ 438150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38150 w 9236696"/>
              <a:gd name="connsiteY5" fmla="*/ 2712 h 5146950"/>
              <a:gd name="connsiteX0" fmla="*/ 454819 w 9236696"/>
              <a:gd name="connsiteY0" fmla="*/ 43194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54819 w 9236696"/>
              <a:gd name="connsiteY5" fmla="*/ 43194 h 5146950"/>
              <a:gd name="connsiteX0" fmla="*/ 442913 w 9236696"/>
              <a:gd name="connsiteY0" fmla="*/ 2712 h 5146950"/>
              <a:gd name="connsiteX1" fmla="*/ 9236696 w 9236696"/>
              <a:gd name="connsiteY1" fmla="*/ 0 h 5146950"/>
              <a:gd name="connsiteX2" fmla="*/ 240506 w 9236696"/>
              <a:gd name="connsiteY2" fmla="*/ 5146950 h 5146950"/>
              <a:gd name="connsiteX3" fmla="*/ 240506 w 9236696"/>
              <a:gd name="connsiteY3" fmla="*/ 5146581 h 5146950"/>
              <a:gd name="connsiteX4" fmla="*/ 0 w 9236696"/>
              <a:gd name="connsiteY4" fmla="*/ 5146581 h 5146950"/>
              <a:gd name="connsiteX5" fmla="*/ 442913 w 9236696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3813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68012"/>
              <a:gd name="connsiteX1" fmla="*/ 8996190 w 8996190"/>
              <a:gd name="connsiteY1" fmla="*/ 0 h 5168012"/>
              <a:gd name="connsiteX2" fmla="*/ 0 w 8996190"/>
              <a:gd name="connsiteY2" fmla="*/ 5146950 h 5168012"/>
              <a:gd name="connsiteX3" fmla="*/ 0 w 8996190"/>
              <a:gd name="connsiteY3" fmla="*/ 5146581 h 5168012"/>
              <a:gd name="connsiteX4" fmla="*/ 123825 w 8996190"/>
              <a:gd name="connsiteY4" fmla="*/ 5168012 h 5168012"/>
              <a:gd name="connsiteX5" fmla="*/ 202407 w 8996190"/>
              <a:gd name="connsiteY5" fmla="*/ 2712 h 5168012"/>
              <a:gd name="connsiteX0" fmla="*/ 202407 w 8996190"/>
              <a:gd name="connsiteY0" fmla="*/ 2712 h 5160868"/>
              <a:gd name="connsiteX1" fmla="*/ 8996190 w 8996190"/>
              <a:gd name="connsiteY1" fmla="*/ 0 h 5160868"/>
              <a:gd name="connsiteX2" fmla="*/ 0 w 8996190"/>
              <a:gd name="connsiteY2" fmla="*/ 5146950 h 5160868"/>
              <a:gd name="connsiteX3" fmla="*/ 0 w 8996190"/>
              <a:gd name="connsiteY3" fmla="*/ 5146581 h 5160868"/>
              <a:gd name="connsiteX4" fmla="*/ 402432 w 8996190"/>
              <a:gd name="connsiteY4" fmla="*/ 5160868 h 5160868"/>
              <a:gd name="connsiteX5" fmla="*/ 202407 w 8996190"/>
              <a:gd name="connsiteY5" fmla="*/ 2712 h 5160868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0 w 8996190"/>
              <a:gd name="connsiteY3" fmla="*/ 5146581 h 5146950"/>
              <a:gd name="connsiteX4" fmla="*/ 207170 w 8996190"/>
              <a:gd name="connsiteY4" fmla="*/ 5139437 h 5146950"/>
              <a:gd name="connsiteX5" fmla="*/ 202407 w 8996190"/>
              <a:gd name="connsiteY5" fmla="*/ 2712 h 5146950"/>
              <a:gd name="connsiteX0" fmla="*/ 202407 w 8996190"/>
              <a:gd name="connsiteY0" fmla="*/ 2712 h 5146950"/>
              <a:gd name="connsiteX1" fmla="*/ 8996190 w 8996190"/>
              <a:gd name="connsiteY1" fmla="*/ 0 h 5146950"/>
              <a:gd name="connsiteX2" fmla="*/ 0 w 8996190"/>
              <a:gd name="connsiteY2" fmla="*/ 5146950 h 5146950"/>
              <a:gd name="connsiteX3" fmla="*/ 207170 w 8996190"/>
              <a:gd name="connsiteY3" fmla="*/ 5139437 h 5146950"/>
              <a:gd name="connsiteX4" fmla="*/ 202407 w 8996190"/>
              <a:gd name="connsiteY4" fmla="*/ 2712 h 5146950"/>
              <a:gd name="connsiteX0" fmla="*/ 0 w 8793783"/>
              <a:gd name="connsiteY0" fmla="*/ 2712 h 5139437"/>
              <a:gd name="connsiteX1" fmla="*/ 8793783 w 8793783"/>
              <a:gd name="connsiteY1" fmla="*/ 0 h 5139437"/>
              <a:gd name="connsiteX2" fmla="*/ 4763 w 8793783"/>
              <a:gd name="connsiteY2" fmla="*/ 5139437 h 5139437"/>
              <a:gd name="connsiteX3" fmla="*/ 0 w 8793783"/>
              <a:gd name="connsiteY3" fmla="*/ 2712 h 5139437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0 w 9014277"/>
              <a:gd name="connsiteY0" fmla="*/ 0 h 5136725"/>
              <a:gd name="connsiteX1" fmla="*/ 9014277 w 9014277"/>
              <a:gd name="connsiteY1" fmla="*/ 3773 h 5136725"/>
              <a:gd name="connsiteX2" fmla="*/ 4763 w 9014277"/>
              <a:gd name="connsiteY2" fmla="*/ 5136725 h 5136725"/>
              <a:gd name="connsiteX3" fmla="*/ 0 w 9014277"/>
              <a:gd name="connsiteY3" fmla="*/ 0 h 5136725"/>
              <a:gd name="connsiteX0" fmla="*/ 457 w 9014734"/>
              <a:gd name="connsiteY0" fmla="*/ 0 h 5143868"/>
              <a:gd name="connsiteX1" fmla="*/ 9014734 w 9014734"/>
              <a:gd name="connsiteY1" fmla="*/ 3773 h 5143868"/>
              <a:gd name="connsiteX2" fmla="*/ 458 w 9014734"/>
              <a:gd name="connsiteY2" fmla="*/ 5143868 h 5143868"/>
              <a:gd name="connsiteX3" fmla="*/ 457 w 9014734"/>
              <a:gd name="connsiteY3" fmla="*/ 0 h 51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734" h="5143868">
                <a:moveTo>
                  <a:pt x="457" y="0"/>
                </a:moveTo>
                <a:lnTo>
                  <a:pt x="9014734" y="3773"/>
                </a:lnTo>
                <a:lnTo>
                  <a:pt x="458" y="5143868"/>
                </a:lnTo>
                <a:cubicBezTo>
                  <a:pt x="-1130" y="3431626"/>
                  <a:pt x="2045" y="1712242"/>
                  <a:pt x="457" y="0"/>
                </a:cubicBezTo>
                <a:close/>
              </a:path>
            </a:pathLst>
          </a:cu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9A377D-9EF5-4434-867A-93F9777E1BC1}"/>
              </a:ext>
            </a:extLst>
          </p:cNvPr>
          <p:cNvSpPr/>
          <p:nvPr userDrawn="1"/>
        </p:nvSpPr>
        <p:spPr>
          <a:xfrm>
            <a:off x="-3181" y="-3178"/>
            <a:ext cx="12200701" cy="6865725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4737" h="1477023">
                <a:moveTo>
                  <a:pt x="554" y="1476728"/>
                </a:moveTo>
                <a:cubicBezTo>
                  <a:pt x="598" y="1454415"/>
                  <a:pt x="-42" y="1433469"/>
                  <a:pt x="2" y="1411156"/>
                </a:cubicBezTo>
                <a:lnTo>
                  <a:pt x="2473152" y="0"/>
                </a:lnTo>
                <a:lnTo>
                  <a:pt x="2624044" y="684"/>
                </a:lnTo>
                <a:cubicBezTo>
                  <a:pt x="2622802" y="493025"/>
                  <a:pt x="2625659" y="984682"/>
                  <a:pt x="2624417" y="1477023"/>
                </a:cubicBezTo>
                <a:lnTo>
                  <a:pt x="554" y="1476728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165" y="2919958"/>
            <a:ext cx="4719715" cy="1008061"/>
          </a:xfrm>
        </p:spPr>
        <p:txBody>
          <a:bodyPr anchor="b" anchorCtr="0">
            <a:normAutofit/>
          </a:bodyPr>
          <a:lstStyle>
            <a:lvl1pPr algn="r">
              <a:defRPr sz="3733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9ED141D-89C7-4443-A7E5-9EC7D194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7993" y="4209039"/>
            <a:ext cx="6820889" cy="1315461"/>
          </a:xfrm>
        </p:spPr>
        <p:txBody>
          <a:bodyPr>
            <a:normAutofit/>
          </a:bodyPr>
          <a:lstStyle>
            <a:lvl1pPr algn="r">
              <a:buFontTx/>
              <a:buNone/>
              <a:defRPr sz="2133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32AAEF6-4620-454C-B773-CCBDB2905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48677D-26F9-4AC3-A83E-7E51F9B4019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82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97C52F-CA80-4091-99D9-69FE141F21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12544E-D31A-4A6A-8918-691064B64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A5CE7D-F6FA-42DB-A734-7E752D043D0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07668B-15EB-4DA3-A1CB-7B58BB19AA0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7F40165-1621-4902-8838-4C1F5C81F28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E8EA5ED-DC08-4CD3-B7AF-307FC147CB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32ECB-4391-4E6E-BED5-4F2B9E8284FC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75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04616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72BD7-1454-4615-A87B-F92DD28EA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2000" y="1765900"/>
            <a:ext cx="51228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91" name="Text Placeholder 6">
            <a:extLst>
              <a:ext uri="{FF2B5EF4-FFF2-40B4-BE49-F238E27FC236}">
                <a16:creationId xmlns:a16="http://schemas.microsoft.com/office/drawing/2014/main" id="{F7119DD6-CD3A-4A68-AB47-18E55F4A08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000" y="5716800"/>
            <a:ext cx="51228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Text Placeholder 6">
            <a:extLst>
              <a:ext uri="{FF2B5EF4-FFF2-40B4-BE49-F238E27FC236}">
                <a16:creationId xmlns:a16="http://schemas.microsoft.com/office/drawing/2014/main" id="{4EC03F63-E240-4F5B-A5FC-1F1D433EFE7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2000" y="860616"/>
            <a:ext cx="51228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3">
            <a:extLst>
              <a:ext uri="{FF2B5EF4-FFF2-40B4-BE49-F238E27FC236}">
                <a16:creationId xmlns:a16="http://schemas.microsoft.com/office/drawing/2014/main" id="{4DB7254D-FA08-497D-A88E-23E7C48A9C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5" name="Text Placeholder 6">
            <a:extLst>
              <a:ext uri="{FF2B5EF4-FFF2-40B4-BE49-F238E27FC236}">
                <a16:creationId xmlns:a16="http://schemas.microsoft.com/office/drawing/2014/main" id="{8FFFC295-008D-4648-ADDE-A6355D52D33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70800" y="1765901"/>
            <a:ext cx="51228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6" name="Text Placeholder 6">
            <a:extLst>
              <a:ext uri="{FF2B5EF4-FFF2-40B4-BE49-F238E27FC236}">
                <a16:creationId xmlns:a16="http://schemas.microsoft.com/office/drawing/2014/main" id="{9D93B9C4-94E6-443B-9693-DE1CA429A4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770800" y="5716801"/>
            <a:ext cx="51228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6E35B17A-E320-4AD0-B394-AD1F60D832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770800" y="860617"/>
            <a:ext cx="51228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FDBE82-A6C3-4570-A134-8A1F27592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34C61D-41EF-4850-98E7-A34BA639E49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P126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085243"/>
      </p:ext>
    </p:extLst>
  </p:cSld>
  <p:clrMapOvr>
    <a:masterClrMapping/>
  </p:clrMapOvr>
  <p:hf hdr="0" dt="0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50" y="216000"/>
            <a:ext cx="11333100" cy="432000"/>
          </a:xfrm>
        </p:spPr>
        <p:txBody>
          <a:bodyPr lIns="0" tIns="0" rIns="0" bIns="0"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Type title</a:t>
            </a:r>
          </a:p>
        </p:txBody>
      </p:sp>
      <p:sp>
        <p:nvSpPr>
          <p:cNvPr id="174" name="Text Placeholder 3">
            <a:extLst>
              <a:ext uri="{FF2B5EF4-FFF2-40B4-BE49-F238E27FC236}">
                <a16:creationId xmlns:a16="http://schemas.microsoft.com/office/drawing/2014/main" id="{4DB7254D-FA08-497D-A88E-23E7C48A9C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C8C826A5-2818-4C81-8CD8-5991BE4763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29450" y="1765900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D23D2DBE-60C1-4355-A41F-3A7DB0C2A63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9450" y="5716800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06943DFC-E298-479E-8803-D10617F1FF0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29450" y="860616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6">
            <a:extLst>
              <a:ext uri="{FF2B5EF4-FFF2-40B4-BE49-F238E27FC236}">
                <a16:creationId xmlns:a16="http://schemas.microsoft.com/office/drawing/2014/main" id="{4FFF75CB-B367-49F8-B91B-93A2B1BDCBB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88800" y="1765900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F549B0B7-D706-4A9C-AC99-D97871FF7C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88800" y="5716800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B4E89ACB-2CCE-40E9-BC6F-80BA575FDF2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88800" y="860616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6">
            <a:extLst>
              <a:ext uri="{FF2B5EF4-FFF2-40B4-BE49-F238E27FC236}">
                <a16:creationId xmlns:a16="http://schemas.microsoft.com/office/drawing/2014/main" id="{99A75F5C-6F51-49AF-9131-4E2B66D7598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552800" y="1765901"/>
            <a:ext cx="3344400" cy="3950900"/>
          </a:xfr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5803A5CD-4BC6-471C-84C0-342E0D22D3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552800" y="5716801"/>
            <a:ext cx="3344401" cy="568584"/>
          </a:xfr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6">
            <a:extLst>
              <a:ext uri="{FF2B5EF4-FFF2-40B4-BE49-F238E27FC236}">
                <a16:creationId xmlns:a16="http://schemas.microsoft.com/office/drawing/2014/main" id="{455219E0-CF4E-467D-8385-60DFD39C8CD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552800" y="860617"/>
            <a:ext cx="3344400" cy="905283"/>
          </a:xfr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B65752-94C8-486F-87EB-83BFD7481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18387C-40C4-4C89-821C-9676CD6F7DB1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</a:rPr>
              <a:t>P127</a:t>
            </a:r>
            <a:endParaRPr lang="en-GB" sz="12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119360"/>
      </p:ext>
    </p:extLst>
  </p:cSld>
  <p:clrMapOvr>
    <a:masterClrMapping/>
  </p:clrMapOvr>
  <p:hf hdr="0" dt="0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_ON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2C5E-944C-4296-9863-7F3F18F2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06" y="1221317"/>
            <a:ext cx="4223609" cy="1055556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C095D-99F6-41D5-AB33-92FC38D19C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2284" y="1221317"/>
            <a:ext cx="5663769" cy="5088468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38CF36D-1EFA-41FB-A15B-B7C7F85639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56106" y="3171581"/>
            <a:ext cx="4223612" cy="277284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1B0DE3-4F97-41F6-AA09-944B3711C7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2285" y="6381752"/>
            <a:ext cx="10367433" cy="374649"/>
          </a:xfrm>
        </p:spPr>
        <p:txBody>
          <a:bodyPr/>
          <a:lstStyle>
            <a:lvl1pPr>
              <a:defRPr sz="667"/>
            </a:lvl1pPr>
          </a:lstStyle>
          <a:p>
            <a:pPr lvl="0"/>
            <a:r>
              <a:rPr lang="en-US" dirty="0"/>
              <a:t>{question}</a:t>
            </a:r>
          </a:p>
          <a:p>
            <a:pPr lvl="0"/>
            <a:r>
              <a:rPr lang="en-US" dirty="0"/>
              <a:t>{base} {statistics}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18243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char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912F898-AED0-4748-B559-960C1F1D3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603" y="1221317"/>
            <a:ext cx="10347115" cy="1157360"/>
          </a:xfrm>
        </p:spPr>
        <p:txBody>
          <a:bodyPr anchor="t"/>
          <a:lstStyle>
            <a:lvl1pPr algn="ctr">
              <a:defRPr sz="3733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Karma </a:t>
            </a:r>
            <a:r>
              <a:rPr lang="en-GB" noProof="0" dirty="0" err="1"/>
              <a:t>Semibold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20pt or 28pt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A75B73F-25D1-4988-ADE9-30A37B5FF9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2285" y="2852937"/>
            <a:ext cx="10367432" cy="3456848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992E2DA-6097-435F-8226-0AD5023346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285" y="6380893"/>
            <a:ext cx="4895849" cy="375508"/>
          </a:xfrm>
        </p:spPr>
        <p:txBody>
          <a:bodyPr/>
          <a:lstStyle>
            <a:lvl1pPr defTabSz="1219140">
              <a:defRPr sz="667">
                <a:solidFill>
                  <a:schemeClr val="tx1"/>
                </a:solidFill>
              </a:defRPr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defTabSz="914378"/>
            <a:r>
              <a:rPr lang="en-GB" sz="667" i="0" kern="0" dirty="0">
                <a:cs typeface="Karma SemiBold" panose="02000000000000000000" pitchFamily="2" charset="0"/>
              </a:rPr>
              <a:t>Placeholder for question, base, data source.</a:t>
            </a:r>
          </a:p>
        </p:txBody>
      </p:sp>
    </p:spTree>
    <p:extLst>
      <p:ext uri="{BB962C8B-B14F-4D97-AF65-F5344CB8AC3E}">
        <p14:creationId xmlns:p14="http://schemas.microsoft.com/office/powerpoint/2010/main" val="3011821496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F3E42F85-C2BE-4463-AA90-263855E548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400" y="1425600"/>
            <a:ext cx="3336050" cy="4856998"/>
          </a:xfrm>
        </p:spPr>
        <p:txBody>
          <a:bodyPr lIns="0" tIns="0" rIns="10800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D2ED450A-5742-4697-AC7F-F398FA414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2338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Introduction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13CAAC75-CF50-4525-9BF4-C0AA66BC0D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4400" y="862675"/>
            <a:ext cx="6936708" cy="34692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10000"/>
              </a:lnSpc>
              <a:defRPr sz="16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Type title, </a:t>
            </a:r>
            <a:r>
              <a:rPr lang="en-US" dirty="0" err="1"/>
              <a:t>eg</a:t>
            </a:r>
            <a:r>
              <a:rPr lang="en-US" dirty="0"/>
              <a:t> This report was prepared by:</a:t>
            </a:r>
          </a:p>
        </p:txBody>
      </p:sp>
      <p:sp>
        <p:nvSpPr>
          <p:cNvPr id="92" name="Text Placeholder 101">
            <a:extLst>
              <a:ext uri="{FF2B5EF4-FFF2-40B4-BE49-F238E27FC236}">
                <a16:creationId xmlns:a16="http://schemas.microsoft.com/office/drawing/2014/main" id="{5558A915-8132-446E-BF11-B3E38BA2E2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8158" y="1425600"/>
            <a:ext cx="2484001" cy="1476000"/>
          </a:xfrm>
        </p:spPr>
        <p:txBody>
          <a:bodyPr lIns="0" tIns="0" rIns="0" bIns="0" anchor="ctr"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Type short profile</a:t>
            </a:r>
            <a:endParaRPr lang="en-GB" dirty="0"/>
          </a:p>
        </p:txBody>
      </p:sp>
      <p:sp>
        <p:nvSpPr>
          <p:cNvPr id="93" name="Text Placeholder 103">
            <a:extLst>
              <a:ext uri="{FF2B5EF4-FFF2-40B4-BE49-F238E27FC236}">
                <a16:creationId xmlns:a16="http://schemas.microsoft.com/office/drawing/2014/main" id="{1261818A-8A48-4C4A-BCE8-467B060460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200" y="1533600"/>
            <a:ext cx="2455200" cy="191271"/>
          </a:xfrm>
        </p:spPr>
        <p:txBody>
          <a:bodyPr wrap="square" lIns="0" tIns="0" rIns="0" bIns="0">
            <a:noAutofit/>
          </a:bodyPr>
          <a:lstStyle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Secondname</a:t>
            </a:r>
            <a:endParaRPr lang="en-GB" dirty="0"/>
          </a:p>
        </p:txBody>
      </p:sp>
      <p:sp>
        <p:nvSpPr>
          <p:cNvPr id="95" name="Text Placeholder 103">
            <a:extLst>
              <a:ext uri="{FF2B5EF4-FFF2-40B4-BE49-F238E27FC236}">
                <a16:creationId xmlns:a16="http://schemas.microsoft.com/office/drawing/2014/main" id="{FE1AF567-73D4-4593-B899-B4A6A9A15E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2200" y="1775435"/>
            <a:ext cx="2455200" cy="171778"/>
          </a:xfrm>
        </p:spPr>
        <p:txBody>
          <a:bodyPr lIns="0" tIns="0" rIns="0" bIns="0"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76" name="Text Placeholder 103">
            <a:extLst>
              <a:ext uri="{FF2B5EF4-FFF2-40B4-BE49-F238E27FC236}">
                <a16:creationId xmlns:a16="http://schemas.microsoft.com/office/drawing/2014/main" id="{161366A3-2CE5-4337-808C-B324733E0D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02200" y="2180266"/>
            <a:ext cx="2455200" cy="156133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  <p:sp>
        <p:nvSpPr>
          <p:cNvPr id="177" name="Text Placeholder 103">
            <a:extLst>
              <a:ext uri="{FF2B5EF4-FFF2-40B4-BE49-F238E27FC236}">
                <a16:creationId xmlns:a16="http://schemas.microsoft.com/office/drawing/2014/main" id="{0DCEA2E7-5383-4852-9CDF-82CF083F3A4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2200" y="2448000"/>
            <a:ext cx="2455200" cy="328680"/>
          </a:xfrm>
        </p:spPr>
        <p:txBody>
          <a:bodyPr lIns="0" tIns="0" rIns="0" bIns="0">
            <a:no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Social Media Handle/URL</a:t>
            </a:r>
            <a:br>
              <a:rPr lang="en-US" dirty="0"/>
            </a:br>
            <a:r>
              <a:rPr lang="en-US" dirty="0"/>
              <a:t>Social Media Handle/URL</a:t>
            </a:r>
            <a:endParaRPr lang="en-GB" dirty="0"/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C20DDF13-9819-4BAC-83DB-C0A14EC39F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7D6B22A-D568-4294-9AF7-A4EDF0749AE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24400" y="1424274"/>
            <a:ext cx="1672758" cy="1477325"/>
          </a:xfrm>
          <a:custGeom>
            <a:avLst/>
            <a:gdLst>
              <a:gd name="connsiteX0" fmla="*/ 0 w 1672758"/>
              <a:gd name="connsiteY0" fmla="*/ 0 h 1477325"/>
              <a:gd name="connsiteX1" fmla="*/ 1672758 w 1672758"/>
              <a:gd name="connsiteY1" fmla="*/ 0 h 1477325"/>
              <a:gd name="connsiteX2" fmla="*/ 1672758 w 1672758"/>
              <a:gd name="connsiteY2" fmla="*/ 1186041 h 1477325"/>
              <a:gd name="connsiteX3" fmla="*/ 1168758 w 1672758"/>
              <a:gd name="connsiteY3" fmla="*/ 1477025 h 1477325"/>
              <a:gd name="connsiteX4" fmla="*/ 1168758 w 1672758"/>
              <a:gd name="connsiteY4" fmla="*/ 1477325 h 1477325"/>
              <a:gd name="connsiteX5" fmla="*/ 0 w 1672758"/>
              <a:gd name="connsiteY5" fmla="*/ 1477325 h 147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758" h="1477325">
                <a:moveTo>
                  <a:pt x="0" y="0"/>
                </a:moveTo>
                <a:lnTo>
                  <a:pt x="1672758" y="0"/>
                </a:lnTo>
                <a:lnTo>
                  <a:pt x="1672758" y="1186041"/>
                </a:lnTo>
                <a:lnTo>
                  <a:pt x="1168758" y="1477025"/>
                </a:lnTo>
                <a:lnTo>
                  <a:pt x="1168758" y="1477325"/>
                </a:lnTo>
                <a:lnTo>
                  <a:pt x="0" y="1477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13" name="Picture Placeholder 512">
            <a:extLst>
              <a:ext uri="{FF2B5EF4-FFF2-40B4-BE49-F238E27FC236}">
                <a16:creationId xmlns:a16="http://schemas.microsoft.com/office/drawing/2014/main" id="{7EC56532-1F00-44B9-9C1F-5135808232A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23799" y="3117002"/>
            <a:ext cx="6936708" cy="3166323"/>
          </a:xfrm>
          <a:custGeom>
            <a:avLst/>
            <a:gdLst>
              <a:gd name="connsiteX0" fmla="*/ 0 w 6936708"/>
              <a:gd name="connsiteY0" fmla="*/ 0 h 3166323"/>
              <a:gd name="connsiteX1" fmla="*/ 6936708 w 6936708"/>
              <a:gd name="connsiteY1" fmla="*/ 0 h 3166323"/>
              <a:gd name="connsiteX2" fmla="*/ 6936708 w 6936708"/>
              <a:gd name="connsiteY2" fmla="*/ 2599933 h 3166323"/>
              <a:gd name="connsiteX3" fmla="*/ 5955692 w 6936708"/>
              <a:gd name="connsiteY3" fmla="*/ 3166323 h 3166323"/>
              <a:gd name="connsiteX4" fmla="*/ 0 w 6936708"/>
              <a:gd name="connsiteY4" fmla="*/ 3166323 h 316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708" h="3166323">
                <a:moveTo>
                  <a:pt x="0" y="0"/>
                </a:moveTo>
                <a:lnTo>
                  <a:pt x="6936708" y="0"/>
                </a:lnTo>
                <a:lnTo>
                  <a:pt x="6936708" y="2599933"/>
                </a:lnTo>
                <a:lnTo>
                  <a:pt x="5955692" y="3166323"/>
                </a:lnTo>
                <a:lnTo>
                  <a:pt x="0" y="3166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4F4018-81F0-4A3D-8684-15C05A642FA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R9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D6B9AD5-8506-445B-B60D-C8F52358B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46580"/>
      </p:ext>
    </p:extLst>
  </p:cSld>
  <p:clrMapOvr>
    <a:masterClrMapping/>
  </p:clrMapOvr>
  <p:hf hdr="0" dt="0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95622D-DFF2-471F-8452-259C95306E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3400" y="864000"/>
            <a:ext cx="51228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14397-E007-4A0F-B0FD-DD19D6F8B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11333100" cy="432000"/>
          </a:xfrm>
        </p:spPr>
        <p:txBody>
          <a:bodyPr lIns="0" tIns="0" rIns="0" bIns="0"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Type title</a:t>
            </a:r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FF2BE6D6-DEC7-4440-9C14-43C5377E16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2200" y="864000"/>
            <a:ext cx="5126400" cy="541859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0" name="Text Placeholder 3">
            <a:extLst>
              <a:ext uri="{FF2B5EF4-FFF2-40B4-BE49-F238E27FC236}">
                <a16:creationId xmlns:a16="http://schemas.microsoft.com/office/drawing/2014/main" id="{A16BC474-06ED-4A19-B461-5BCDDB2677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EA4EB-728F-4E13-BF5F-F389BA97FE2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8CC8"/>
                </a:solidFill>
                <a:latin typeface="+mn-lt"/>
              </a:rPr>
              <a:t>R40</a:t>
            </a:r>
            <a:endParaRPr lang="en-GB" sz="1200" b="1" dirty="0">
              <a:solidFill>
                <a:srgbClr val="008CC8"/>
              </a:solidFill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8167C16-EBCA-4C39-8447-AFDFDD28B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000" y="6390000"/>
            <a:ext cx="11225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39149"/>
      </p:ext>
    </p:extLst>
  </p:cSld>
  <p:clrMapOvr>
    <a:masterClrMapping/>
  </p:clrMapOvr>
  <p:hf hdr="0" dt="0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e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F2280-F7A9-E645-AD01-26E92621B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BEDD5-FBD8-2949-A11A-6547BE2839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498B18-7330-314F-B03C-FB71C0DA38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94" y="1784909"/>
            <a:ext cx="5304199" cy="414006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280"/>
              </a:spcBef>
              <a:buFontTx/>
              <a:buNone/>
              <a:defRPr sz="1280"/>
            </a:lvl1pPr>
            <a:lvl2pPr marL="0" indent="0">
              <a:lnSpc>
                <a:spcPct val="100000"/>
              </a:lnSpc>
              <a:spcBef>
                <a:spcPts val="2560"/>
              </a:spcBef>
              <a:buFontTx/>
              <a:buNone/>
              <a:defRPr sz="1280" b="1" baseline="0">
                <a:solidFill>
                  <a:schemeClr val="accent1"/>
                </a:solidFill>
              </a:defRPr>
            </a:lvl2pPr>
            <a:lvl3pPr marL="245768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80"/>
            </a:lvl3pPr>
            <a:lvl4pPr marL="487695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Trebuchet MS" panose="020B0603020202020204" pitchFamily="34" charset="0"/>
              <a:buChar char="−"/>
              <a:defRPr sz="1173"/>
            </a:lvl4pPr>
            <a:lvl5pPr marL="672021" indent="-182871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20"/>
            </a:lvl5pPr>
            <a:lvl6pPr marL="0" indent="0">
              <a:lnSpc>
                <a:spcPct val="100000"/>
              </a:lnSpc>
              <a:spcBef>
                <a:spcPts val="1280"/>
              </a:spcBef>
              <a:buNone/>
              <a:defRPr sz="1280" i="1">
                <a:latin typeface="Bookman Old Style" panose="02050604050505020204" pitchFamily="18" charset="0"/>
              </a:defRPr>
            </a:lvl6pPr>
          </a:lstStyle>
          <a:p>
            <a:pPr lvl="0"/>
            <a:r>
              <a:rPr lang="en-GB"/>
              <a:t>Click “Increase List Level” for heading and bullets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C561352-432F-4D08-92F4-309F9D1EA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5425" y="1784910"/>
            <a:ext cx="5304199" cy="414006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280"/>
              </a:spcBef>
              <a:buFontTx/>
              <a:buNone/>
              <a:defRPr sz="1280"/>
            </a:lvl1pPr>
            <a:lvl2pPr marL="0" indent="0">
              <a:lnSpc>
                <a:spcPct val="100000"/>
              </a:lnSpc>
              <a:spcBef>
                <a:spcPts val="2560"/>
              </a:spcBef>
              <a:buFontTx/>
              <a:buNone/>
              <a:defRPr sz="1280" b="1" baseline="0">
                <a:solidFill>
                  <a:schemeClr val="accent1"/>
                </a:solidFill>
              </a:defRPr>
            </a:lvl2pPr>
            <a:lvl3pPr marL="245768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80"/>
            </a:lvl3pPr>
            <a:lvl4pPr marL="487695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Trebuchet MS" panose="020B0603020202020204" pitchFamily="34" charset="0"/>
              <a:buChar char="−"/>
              <a:defRPr sz="1173"/>
            </a:lvl4pPr>
            <a:lvl5pPr marL="672021" indent="-182871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20"/>
            </a:lvl5pPr>
            <a:lvl6pPr marL="0" indent="0">
              <a:lnSpc>
                <a:spcPct val="100000"/>
              </a:lnSpc>
              <a:spcBef>
                <a:spcPts val="1280"/>
              </a:spcBef>
              <a:buNone/>
              <a:defRPr sz="1280" i="1">
                <a:latin typeface="Bookman Old Style" panose="02050604050505020204" pitchFamily="18" charset="0"/>
              </a:defRPr>
            </a:lvl6pPr>
          </a:lstStyle>
          <a:p>
            <a:pPr lvl="0"/>
            <a:r>
              <a:rPr lang="en-GB"/>
              <a:t>Click “Increase List Level” for heading and bullets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5A4C86-611B-4F9A-8E96-88840D048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399" y="598898"/>
            <a:ext cx="5167876" cy="975360"/>
          </a:xfrm>
          <a:prstGeom prst="rect">
            <a:avLst/>
          </a:prstGeom>
        </p:spPr>
        <p:txBody>
          <a:bodyPr lIns="0" rIns="0"/>
          <a:lstStyle>
            <a:lvl1pPr marL="11854" indent="0" algn="l">
              <a:buFontTx/>
              <a:buNone/>
              <a:tabLst/>
              <a:defRPr lang="en-GB" sz="2133" cap="all" baseline="0" dirty="0">
                <a:solidFill>
                  <a:srgbClr val="061D48"/>
                </a:solidFill>
                <a:latin typeface="Arial Black" panose="020B0A0402010202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GB"/>
              <a:t>YOUR BOLD, PUNCHY TITLE OR HEADLINE, ALWAYS IN CAPS</a:t>
            </a:r>
          </a:p>
        </p:txBody>
      </p:sp>
    </p:spTree>
    <p:extLst>
      <p:ext uri="{BB962C8B-B14F-4D97-AF65-F5344CB8AC3E}">
        <p14:creationId xmlns:p14="http://schemas.microsoft.com/office/powerpoint/2010/main" val="1077318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74DBF3-7415-40A0-84F7-B858FFBE85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22788" y="609600"/>
            <a:ext cx="6831012" cy="5454650"/>
          </a:xfrm>
          <a:custGeom>
            <a:avLst/>
            <a:gdLst>
              <a:gd name="connsiteX0" fmla="*/ 2086818 w 6831012"/>
              <a:gd name="connsiteY0" fmla="*/ 0 h 5454650"/>
              <a:gd name="connsiteX1" fmla="*/ 6831012 w 6831012"/>
              <a:gd name="connsiteY1" fmla="*/ 0 h 5454650"/>
              <a:gd name="connsiteX2" fmla="*/ 6831012 w 6831012"/>
              <a:gd name="connsiteY2" fmla="*/ 4258834 h 5454650"/>
              <a:gd name="connsiteX3" fmla="*/ 4759798 w 6831012"/>
              <a:gd name="connsiteY3" fmla="*/ 5454650 h 5454650"/>
              <a:gd name="connsiteX4" fmla="*/ 0 w 6831012"/>
              <a:gd name="connsiteY4" fmla="*/ 5454650 h 5454650"/>
              <a:gd name="connsiteX5" fmla="*/ 0 w 6831012"/>
              <a:gd name="connsiteY5" fmla="*/ 1204825 h 54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1012" h="5454650">
                <a:moveTo>
                  <a:pt x="2086818" y="0"/>
                </a:moveTo>
                <a:lnTo>
                  <a:pt x="6831012" y="0"/>
                </a:lnTo>
                <a:lnTo>
                  <a:pt x="6831012" y="4258834"/>
                </a:lnTo>
                <a:lnTo>
                  <a:pt x="4759798" y="5454650"/>
                </a:lnTo>
                <a:lnTo>
                  <a:pt x="0" y="5454650"/>
                </a:lnTo>
                <a:lnTo>
                  <a:pt x="0" y="120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3F0BC8-FEB8-4B47-B7E2-ED9EBED6F9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9CBF71-25B3-417D-8264-0D0946857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EC2706-176D-4BEF-B111-AC06FCC45BC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FA0F98-A178-4D09-862D-9AAD3DE8DF9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B1B1FA-92E5-4FBF-83AF-85C9F9B85F6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754539E-0D2D-4688-8097-A49746B9F18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3BC3DB-045C-46A7-AEC2-5B4941FE2AA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832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9E06915-F51D-4818-905F-0D9EB8FE1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8FE845A-FAFB-4092-B94E-86515893D0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7963F21-D2D2-4082-A82A-F7FD2CEC3DF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000600" y="2152800"/>
            <a:ext cx="5040598" cy="341788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F15A6-B181-4DD9-B90B-1C34BD88B09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952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5A15FCC-25D2-4AF7-A8D2-6D4A37432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6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802198C-A8AF-4396-9E7D-1B56339C24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4132A1-EC73-42D4-9DDE-024BB41035DE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87D5E1B-1D20-4ABB-A390-E3891E11590F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450327E-800C-4756-9EEE-5DE25CFB5F1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487C6EC-BB55-4818-8024-2426278994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772EDF-6C00-4AE9-AFB6-4FBD07D2883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429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962DC0-A3BA-421D-8BBF-D25756C0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5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1DA998-BB7C-4E31-8AF1-ECB5AEB33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8EB3FF-9BD5-4EAB-ADB0-F78487BFCCC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45AA4CA-49B8-4737-8E7E-FC2B19F684F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3B4CDA7-8DE8-498B-A51E-7EADD385D036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2A8AED1-D249-47F5-B862-BDB79118D0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256FC-FBBE-4381-8DB5-901455D2A5E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6286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FB330FB-5ADC-4189-B408-47CEE22AB7C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421F5C-C964-4E9B-808F-A0672D2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7426A-02C0-4F5F-AF86-6A4A9533D9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962DC0-A3BA-421D-8BBF-D25756C0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5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E5D1E0-849D-46BF-841F-ABECADF84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DD6F87-FFAF-4F59-8D0C-398DD077C86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7FC86FB-2063-40E5-AB58-80653186D3B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E16A0C0-1492-4A9B-A7B7-EA075E36367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FCB3335-5EED-48CF-A31B-C880F7CC2B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6195C5-6007-4E7B-9B27-DA1F755E711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322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B655F6-A3F1-4312-A890-E71BFABF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921600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DB6980B-CF2C-49DC-8393-5FC4E335DAA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318FB4-347A-47B6-82EB-3D4DFD33A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0FFB2DE-A787-4451-9A34-031ABE8377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6C7BC97-5EC9-4EAA-B6C9-B568D7C2EB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799" y="2152800"/>
            <a:ext cx="5040001" cy="341788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4339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727A8F5-F17D-46D7-962D-2D4B747953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8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 marL="984250" indent="-4318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68C4E67-4A6F-408F-B9E5-0D31A8F8BDD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921AF815-32B4-4586-B4B2-D2E734B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6D30595-D90A-4AB7-A783-82161B4AB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A4105B-6E86-4E71-B9A2-7B84B07C79B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5ECAB7D-57BA-40C4-9DB3-3946514DAAE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E55481A-DE09-4305-8B9B-E7FD465F655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7ACE67C-4249-418C-B7A5-1A893F492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6FB9C3-611F-4928-899E-FC04240B7AB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P61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293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62DC52-B07C-43A1-9058-57F90BC81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defRPr>
                <a:solidFill>
                  <a:schemeClr val="bg2"/>
                </a:solidFill>
              </a:defRPr>
            </a:lvl2pPr>
            <a:lvl3pPr marL="984250" indent="-431800"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2D45AC5-1CDA-4694-9857-26B8B43811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55F20B41-596E-43BD-AE47-0FC7D1DD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3C30DD-3FE4-4A83-9E2C-7FFED5783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56F1EB-8575-4133-B61B-403734ACD35C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4F3DBD2-7E29-42E7-8152-EB49113F477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78D939C-7EB0-48AA-8EA4-C74A4BF05AE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9162CE4-2438-42C2-9310-21391D56B4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27939B-EFD7-4032-9EAD-87CF65151AA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P62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008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738456-ECD8-4D12-8613-B52B4B4B2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1663" y="2152800"/>
            <a:ext cx="5040000" cy="3417888"/>
          </a:xfrm>
          <a:custGeom>
            <a:avLst/>
            <a:gdLst>
              <a:gd name="connsiteX0" fmla="*/ 0 w 5040000"/>
              <a:gd name="connsiteY0" fmla="*/ 0 h 3417888"/>
              <a:gd name="connsiteX1" fmla="*/ 5040000 w 5040000"/>
              <a:gd name="connsiteY1" fmla="*/ 0 h 3417888"/>
              <a:gd name="connsiteX2" fmla="*/ 5040000 w 5040000"/>
              <a:gd name="connsiteY2" fmla="*/ 2850033 h 3417888"/>
              <a:gd name="connsiteX3" fmla="*/ 4056447 w 5040000"/>
              <a:gd name="connsiteY3" fmla="*/ 3417888 h 3417888"/>
              <a:gd name="connsiteX4" fmla="*/ 0 w 5040000"/>
              <a:gd name="connsiteY4" fmla="*/ 3417888 h 34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00" h="3417888">
                <a:moveTo>
                  <a:pt x="0" y="0"/>
                </a:moveTo>
                <a:lnTo>
                  <a:pt x="5040000" y="0"/>
                </a:lnTo>
                <a:lnTo>
                  <a:pt x="5040000" y="2850033"/>
                </a:lnTo>
                <a:lnTo>
                  <a:pt x="4056447" y="3417888"/>
                </a:lnTo>
                <a:lnTo>
                  <a:pt x="0" y="3417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E92B1A-E1FE-412C-A8CA-F73FFD2B52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10202400" cy="550863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4A215061-D693-436A-84A6-4C632170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0"/>
            <a:ext cx="10202400" cy="922937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C4D36F-55D6-48E4-94DB-D5E191A3C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487FD0-4876-4DA4-82EC-9464DF38A3B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09B06A-8906-4937-97E8-B439CDEC2714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916FC2-18FB-4703-8A41-8A8ECE9BE6F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59063F1-04CC-44E2-9F9C-5A1CDEDDC7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861C3C7-3A05-4EEB-8DF4-D5CA0EFB3E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536575" indent="-344488">
              <a:defRPr>
                <a:solidFill>
                  <a:schemeClr val="bg2"/>
                </a:solidFill>
              </a:defRPr>
            </a:lvl2pPr>
            <a:lvl3pPr marL="984250" indent="-431800">
              <a:defRPr>
                <a:solidFill>
                  <a:schemeClr val="bg2"/>
                </a:solidFill>
              </a:defRPr>
            </a:lvl3pPr>
            <a:lvl4pPr marL="1433513" indent="-2413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4pPr>
            <a:lvl5pPr marL="1704975" indent="-327025"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4B1040-6A65-4DBB-9259-443D535C0EE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P63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721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C592AC-B5DB-4EF0-8836-F6606196CB45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9303" y="3325177"/>
            <a:ext cx="5361021" cy="2022190"/>
          </a:xfrm>
        </p:spPr>
        <p:txBody>
          <a:bodyPr anchor="t" anchorCtr="0">
            <a:normAutofit/>
          </a:bodyPr>
          <a:lstStyle>
            <a:lvl1pPr algn="r">
              <a:defRPr sz="48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2E544A-C090-4731-974C-AD12FCFBE2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0CA79A9-1141-4222-9067-276915308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4FC960-45E0-47A8-B812-1354B9A7354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70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5D58DD-B898-40E1-910B-A025DF43A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59BF7D-6419-457A-8BDE-24E6BCDD6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E70CA9A-672C-48BA-BDA0-1167307DF02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799" y="2152800"/>
            <a:ext cx="5040001" cy="341887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81CE48B-F5F5-4E39-BDF9-C3B2457239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1197" y="2152800"/>
            <a:ext cx="5040001" cy="341887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6A5F9-5450-44E2-B969-FD2D1D0DFF8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P64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546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5DE456C-EBEE-49C1-BE9B-8A92CE790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 marL="1520825" indent="-327025"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BC5208C-36CA-4B7B-9431-D95B9E5F1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1200" y="2152800"/>
            <a:ext cx="5040000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BB19C2-1671-440C-AABC-43A07CB87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522319-A8C7-4A70-B3DE-45B369A25D5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B4272A6-32A4-470D-8C87-0843F737254C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499C109-2353-45B9-ACDB-FB81704F68AA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E77C5E-7DB6-49D3-9CC5-8D5563E5C0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68E8F8-4971-40F7-884F-CBB602D83F0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P65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784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2685328-9E4B-4C51-9DD4-1E78BE07F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6DEE182-A78A-4F72-BA98-0EF82DA05C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11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91F392-8CD0-4648-A8D5-21D20FA55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2A08D4D-BFBA-4B22-9E82-5DEE22EB381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CD5F96E-D638-4903-8072-5802957E78F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378A5AE-1790-42A4-A1DA-C065C7FCEDE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8CFF2AD-88DE-4826-A7EE-AA25674157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0770DF-1115-44FD-B567-2D29A9D6E79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P66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3251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F98-A8DB-4D4E-9A00-94EE9A6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400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2685328-9E4B-4C51-9DD4-1E78BE07F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800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6DEE182-A78A-4F72-BA98-0EF82DA05C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1199" y="2152800"/>
            <a:ext cx="5040001" cy="34188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D8332D-263D-4825-A47A-4CC57D26E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9580CE-DDBD-4F74-A46B-C73A511B462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E87AFF-BB3A-44B9-A540-E12F3B6F7B4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133699-0DB5-4B2F-A2C1-CD90F2C1522B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6B22B5-230E-41DB-86D3-A248B1EDB5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01A737-30A0-4330-8C11-0AA2EB14610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P67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589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 -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329B-62AC-4915-B354-9BF34F9B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C337C-5C2D-4BD2-A9F3-782D516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7EED-9A2E-428A-AE84-824A382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639D-5CCC-4FF1-9FFA-154A72E1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4AEE3-24C0-4923-B759-4B6123E2D7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3800" b="0" dirty="0">
                <a:solidFill>
                  <a:schemeClr val="bg1"/>
                </a:solidFill>
                <a:latin typeface="+mj-lt"/>
              </a:rPr>
              <a:t>Intermediate</a:t>
            </a:r>
            <a:br>
              <a:rPr lang="en-US" sz="13800" b="0" dirty="0">
                <a:solidFill>
                  <a:schemeClr val="bg1"/>
                </a:solidFill>
                <a:latin typeface="+mj-lt"/>
              </a:rPr>
            </a:br>
            <a:r>
              <a:rPr lang="en-US" sz="13800" b="0" dirty="0">
                <a:solidFill>
                  <a:schemeClr val="bg1"/>
                </a:solidFill>
                <a:latin typeface="+mj-lt"/>
              </a:rPr>
              <a:t>content</a:t>
            </a: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5EAD3957-F536-4013-A70C-63F45BAF3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-1"/>
            <a:ext cx="469888" cy="5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488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700341-090C-45BB-911E-D9AF72950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BA3E44-A722-4471-80F3-D9BBF15397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2A457F-C156-485F-B793-5330933D9B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2800"/>
            <a:ext cx="3104030" cy="333359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A4F0176-3876-4DCA-ACD9-66E322A631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88216" y="2152800"/>
            <a:ext cx="3104030" cy="3335337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1A7510D-1AB4-4AE0-8365-56C0B6B0B8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37633" y="2152800"/>
            <a:ext cx="3103565" cy="3335337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3A36"/>
                </a:solidFill>
              </a:defRPr>
            </a:lvl1pPr>
            <a:lvl2pPr marL="536575" indent="-344488">
              <a:defRPr sz="2800">
                <a:solidFill>
                  <a:srgbClr val="373A36"/>
                </a:solidFill>
              </a:defRPr>
            </a:lvl2pPr>
            <a:lvl3pPr marL="984250" indent="-431800">
              <a:defRPr sz="2200">
                <a:solidFill>
                  <a:srgbClr val="373A36"/>
                </a:solidFill>
              </a:defRPr>
            </a:lvl3pPr>
            <a:lvl4pPr marL="1433513" indent="-241300">
              <a:defRPr sz="1800">
                <a:solidFill>
                  <a:srgbClr val="373A36"/>
                </a:solidFill>
              </a:defRPr>
            </a:lvl4pPr>
            <a:lvl5pPr marL="1704975" indent="-327025">
              <a:defRPr sz="16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1BCE2-EDB1-4CD2-9550-3C8FEB0790B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P68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45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9BF47F4-5646-408C-8D3F-F6C7D9959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1063"/>
            <a:ext cx="3104030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463E1D1-661A-4D1C-A1E7-C87E074D33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7632" y="2151063"/>
            <a:ext cx="3104029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E6D84D3-E7AE-4DB1-81CE-EEE285704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8216" y="2151063"/>
            <a:ext cx="3104030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9FF504-23C9-4DCA-8164-AFFBA78D1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6C53DF-A150-4BDB-B357-90A092D9E9B0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7327515-73F2-49BA-B72B-7AF63EDB015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2FCD6C2-898F-4647-B3BD-85185512EC5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3795C32-89ED-442C-BE62-AF1C371B25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BA5DE6-83B5-495A-9C5E-E6ADCBFC9F1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P69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5247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9359DB5-CD56-420B-89D0-EDDAE602C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800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59AEC4F-61E2-4CA0-91FC-15F340FCE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8216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7524698-338D-43BC-9DE9-1A339893F6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7632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6C8599-9016-414B-9D70-DB1507317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EB9D85-1033-4EB8-AC2D-7F8DEDA5914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AD232F9-A4EC-4357-9C54-371A24C6A4C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61D6B3D-9650-4373-8839-48576DEBB288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66D10D2-2C7C-4452-A63A-86D44648B6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903B4B-68EF-4739-9E7A-D4FE7CED8A4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823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0"/>
            <a:ext cx="10202863" cy="1189077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9359DB5-CD56-420B-89D0-EDDAE602C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800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59AEC4F-61E2-4CA0-91FC-15F340FCE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8216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7524698-338D-43BC-9DE9-1A339893F6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7632" y="2152800"/>
            <a:ext cx="3104031" cy="3333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6EB11D-012F-469B-8EBA-A5A7174E0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1718AC-5D7A-458A-855C-E977ED739EE9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E40258-7F52-48AF-AF78-E50F05D396E1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709EF50-9C94-439C-A80B-703E69EB3C7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644AE2B-86F8-4E43-BBC4-028DED957CF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684C69-6AA3-4299-864F-9C58C1A7D33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87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rgbClr val="373A36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A33FE9A-ADA6-4E5A-B1C2-3A417695B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9979143-C456-489C-B591-C3ECACC3A9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23514F1-A41D-451F-9EF7-2AEADADB20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799" y="2152800"/>
            <a:ext cx="2217001" cy="34949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73A36"/>
                </a:solidFill>
              </a:defRPr>
            </a:lvl1pPr>
            <a:lvl2pPr marL="536575" indent="-344488">
              <a:defRPr sz="2000">
                <a:solidFill>
                  <a:srgbClr val="373A36"/>
                </a:solidFill>
              </a:defRPr>
            </a:lvl2pPr>
            <a:lvl3pPr marL="984250" indent="-431800">
              <a:defRPr sz="1800">
                <a:solidFill>
                  <a:srgbClr val="373A36"/>
                </a:solidFill>
              </a:defRPr>
            </a:lvl3pPr>
            <a:lvl4pPr marL="1433513" indent="-241300">
              <a:defRPr sz="1400">
                <a:solidFill>
                  <a:srgbClr val="373A36"/>
                </a:solidFill>
              </a:defRPr>
            </a:lvl4pPr>
            <a:lvl5pPr marL="1704975" indent="-327025">
              <a:defRPr sz="12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0100477-1AFF-4BC5-AC50-14E081CCAD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02954" y="2152800"/>
            <a:ext cx="2214000" cy="34949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73A36"/>
                </a:solidFill>
              </a:defRPr>
            </a:lvl1pPr>
            <a:lvl2pPr marL="536575" indent="-344488">
              <a:defRPr sz="2000">
                <a:solidFill>
                  <a:srgbClr val="373A36"/>
                </a:solidFill>
              </a:defRPr>
            </a:lvl2pPr>
            <a:lvl3pPr marL="984250" indent="-431800">
              <a:defRPr sz="1800">
                <a:solidFill>
                  <a:srgbClr val="373A36"/>
                </a:solidFill>
              </a:defRPr>
            </a:lvl3pPr>
            <a:lvl4pPr marL="1433513" indent="-241300">
              <a:defRPr sz="1400">
                <a:solidFill>
                  <a:srgbClr val="373A36"/>
                </a:solidFill>
              </a:defRPr>
            </a:lvl4pPr>
            <a:lvl5pPr marL="1704975" indent="-327025">
              <a:defRPr sz="12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C2BD2F-6956-40A0-88A3-0596E9B851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63508" y="2152800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rgbClr val="373A36"/>
                </a:solidFill>
              </a:defRPr>
            </a:lvl1pPr>
            <a:lvl2pPr marL="536575" indent="-344488">
              <a:defRPr sz="2000">
                <a:solidFill>
                  <a:srgbClr val="373A36"/>
                </a:solidFill>
              </a:defRPr>
            </a:lvl2pPr>
            <a:lvl3pPr marL="984250" indent="-431800">
              <a:defRPr sz="1800">
                <a:solidFill>
                  <a:srgbClr val="373A36"/>
                </a:solidFill>
              </a:defRPr>
            </a:lvl3pPr>
            <a:lvl4pPr marL="1433513" indent="-241300">
              <a:defRPr sz="1400">
                <a:solidFill>
                  <a:srgbClr val="373A36"/>
                </a:solidFill>
              </a:defRPr>
            </a:lvl4pPr>
            <a:lvl5pPr marL="1704975" indent="-327025">
              <a:defRPr sz="12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2AACDB6-6676-4858-BD10-ACE97389A3C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27663" y="2152800"/>
            <a:ext cx="2213535" cy="34949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73A36"/>
                </a:solidFill>
              </a:defRPr>
            </a:lvl1pPr>
            <a:lvl2pPr marL="536575" indent="-344488">
              <a:defRPr sz="2000">
                <a:solidFill>
                  <a:srgbClr val="373A36"/>
                </a:solidFill>
              </a:defRPr>
            </a:lvl2pPr>
            <a:lvl3pPr marL="984250" indent="-431800">
              <a:defRPr sz="1800">
                <a:solidFill>
                  <a:srgbClr val="373A36"/>
                </a:solidFill>
              </a:defRPr>
            </a:lvl3pPr>
            <a:lvl4pPr marL="1433513" indent="-241300">
              <a:defRPr sz="1400">
                <a:solidFill>
                  <a:srgbClr val="373A36"/>
                </a:solidFill>
              </a:defRPr>
            </a:lvl4pPr>
            <a:lvl5pPr marL="1704975" indent="-327025">
              <a:defRPr sz="1200"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951A2F-CB5D-4408-8425-5597BE89912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066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F5BD5F-F627-4744-B140-6D6006A8BE53}"/>
              </a:ext>
            </a:extLst>
          </p:cNvPr>
          <p:cNvSpPr/>
          <p:nvPr userDrawn="1"/>
        </p:nvSpPr>
        <p:spPr>
          <a:xfrm>
            <a:off x="-6963" y="-6344"/>
            <a:ext cx="12206168" cy="6867520"/>
          </a:xfrm>
          <a:custGeom>
            <a:avLst/>
            <a:gdLst>
              <a:gd name="connsiteX0" fmla="*/ 0 w 2809875"/>
              <a:gd name="connsiteY0" fmla="*/ 1621631 h 1621631"/>
              <a:gd name="connsiteX1" fmla="*/ 2809875 w 2809875"/>
              <a:gd name="connsiteY1" fmla="*/ 0 h 1621631"/>
              <a:gd name="connsiteX2" fmla="*/ 2809875 w 2809875"/>
              <a:gd name="connsiteY2" fmla="*/ 1621631 h 1621631"/>
              <a:gd name="connsiteX3" fmla="*/ 0 w 2809875"/>
              <a:gd name="connsiteY3" fmla="*/ 1621631 h 1621631"/>
              <a:gd name="connsiteX0" fmla="*/ 0 w 2816008"/>
              <a:gd name="connsiteY0" fmla="*/ 1621631 h 1621631"/>
              <a:gd name="connsiteX1" fmla="*/ 2816008 w 2816008"/>
              <a:gd name="connsiteY1" fmla="*/ 0 h 1621631"/>
              <a:gd name="connsiteX2" fmla="*/ 2809875 w 2816008"/>
              <a:gd name="connsiteY2" fmla="*/ 1621631 h 1621631"/>
              <a:gd name="connsiteX3" fmla="*/ 0 w 2816008"/>
              <a:gd name="connsiteY3" fmla="*/ 1621631 h 1621631"/>
              <a:gd name="connsiteX0" fmla="*/ 0 w 2818052"/>
              <a:gd name="connsiteY0" fmla="*/ 1623675 h 1623675"/>
              <a:gd name="connsiteX1" fmla="*/ 2818052 w 2818052"/>
              <a:gd name="connsiteY1" fmla="*/ 0 h 1623675"/>
              <a:gd name="connsiteX2" fmla="*/ 2811919 w 2818052"/>
              <a:gd name="connsiteY2" fmla="*/ 1621631 h 1623675"/>
              <a:gd name="connsiteX3" fmla="*/ 0 w 2818052"/>
              <a:gd name="connsiteY3" fmla="*/ 1623675 h 1623675"/>
              <a:gd name="connsiteX0" fmla="*/ 0 w 2834408"/>
              <a:gd name="connsiteY0" fmla="*/ 1625719 h 1625719"/>
              <a:gd name="connsiteX1" fmla="*/ 2834408 w 2834408"/>
              <a:gd name="connsiteY1" fmla="*/ 0 h 1625719"/>
              <a:gd name="connsiteX2" fmla="*/ 2828275 w 2834408"/>
              <a:gd name="connsiteY2" fmla="*/ 1621631 h 1625719"/>
              <a:gd name="connsiteX3" fmla="*/ 0 w 2834408"/>
              <a:gd name="connsiteY3" fmla="*/ 1625719 h 1625719"/>
              <a:gd name="connsiteX0" fmla="*/ 0 w 2842586"/>
              <a:gd name="connsiteY0" fmla="*/ 1627763 h 1627763"/>
              <a:gd name="connsiteX1" fmla="*/ 2842586 w 2842586"/>
              <a:gd name="connsiteY1" fmla="*/ 0 h 1627763"/>
              <a:gd name="connsiteX2" fmla="*/ 2828275 w 2842586"/>
              <a:gd name="connsiteY2" fmla="*/ 1623675 h 1627763"/>
              <a:gd name="connsiteX3" fmla="*/ 0 w 2842586"/>
              <a:gd name="connsiteY3" fmla="*/ 1627763 h 1627763"/>
              <a:gd name="connsiteX0" fmla="*/ 0 w 2848720"/>
              <a:gd name="connsiteY0" fmla="*/ 1627763 h 1627763"/>
              <a:gd name="connsiteX1" fmla="*/ 2848720 w 2848720"/>
              <a:gd name="connsiteY1" fmla="*/ 0 h 1627763"/>
              <a:gd name="connsiteX2" fmla="*/ 2828275 w 2848720"/>
              <a:gd name="connsiteY2" fmla="*/ 1623675 h 1627763"/>
              <a:gd name="connsiteX3" fmla="*/ 0 w 2848720"/>
              <a:gd name="connsiteY3" fmla="*/ 1627763 h 1627763"/>
              <a:gd name="connsiteX0" fmla="*/ 0 w 2844631"/>
              <a:gd name="connsiteY0" fmla="*/ 1627763 h 1627763"/>
              <a:gd name="connsiteX1" fmla="*/ 2844631 w 2844631"/>
              <a:gd name="connsiteY1" fmla="*/ 0 h 1627763"/>
              <a:gd name="connsiteX2" fmla="*/ 2824186 w 2844631"/>
              <a:gd name="connsiteY2" fmla="*/ 1623675 h 1627763"/>
              <a:gd name="connsiteX3" fmla="*/ 0 w 2844631"/>
              <a:gd name="connsiteY3" fmla="*/ 1627763 h 1627763"/>
              <a:gd name="connsiteX0" fmla="*/ 0 w 2850764"/>
              <a:gd name="connsiteY0" fmla="*/ 1629807 h 1629807"/>
              <a:gd name="connsiteX1" fmla="*/ 2850764 w 2850764"/>
              <a:gd name="connsiteY1" fmla="*/ 0 h 1629807"/>
              <a:gd name="connsiteX2" fmla="*/ 2830319 w 2850764"/>
              <a:gd name="connsiteY2" fmla="*/ 1623675 h 1629807"/>
              <a:gd name="connsiteX3" fmla="*/ 0 w 2850764"/>
              <a:gd name="connsiteY3" fmla="*/ 1629807 h 1629807"/>
              <a:gd name="connsiteX0" fmla="*/ 0 w 2854853"/>
              <a:gd name="connsiteY0" fmla="*/ 1629807 h 1629807"/>
              <a:gd name="connsiteX1" fmla="*/ 2854853 w 2854853"/>
              <a:gd name="connsiteY1" fmla="*/ 0 h 1629807"/>
              <a:gd name="connsiteX2" fmla="*/ 2834408 w 2854853"/>
              <a:gd name="connsiteY2" fmla="*/ 1623675 h 1629807"/>
              <a:gd name="connsiteX3" fmla="*/ 0 w 2854853"/>
              <a:gd name="connsiteY3" fmla="*/ 1629807 h 1629807"/>
              <a:gd name="connsiteX0" fmla="*/ 0 w 2853487"/>
              <a:gd name="connsiteY0" fmla="*/ 1629807 h 1629807"/>
              <a:gd name="connsiteX1" fmla="*/ 2853487 w 2853487"/>
              <a:gd name="connsiteY1" fmla="*/ 0 h 1629807"/>
              <a:gd name="connsiteX2" fmla="*/ 2834408 w 2853487"/>
              <a:gd name="connsiteY2" fmla="*/ 1623675 h 1629807"/>
              <a:gd name="connsiteX3" fmla="*/ 0 w 2853487"/>
              <a:gd name="connsiteY3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34408 w 2853487"/>
              <a:gd name="connsiteY3" fmla="*/ 1623675 h 1629807"/>
              <a:gd name="connsiteX4" fmla="*/ 0 w 2853487"/>
              <a:gd name="connsiteY4" fmla="*/ 1629807 h 1629807"/>
              <a:gd name="connsiteX0" fmla="*/ 0 w 3049993"/>
              <a:gd name="connsiteY0" fmla="*/ 1694668 h 1694668"/>
              <a:gd name="connsiteX1" fmla="*/ 2719968 w 3049993"/>
              <a:gd name="connsiteY1" fmla="*/ 140970 h 1694668"/>
              <a:gd name="connsiteX2" fmla="*/ 2853487 w 3049993"/>
              <a:gd name="connsiteY2" fmla="*/ 64861 h 1694668"/>
              <a:gd name="connsiteX3" fmla="*/ 2853160 w 3049993"/>
              <a:gd name="connsiteY3" fmla="*/ 145069 h 1694668"/>
              <a:gd name="connsiteX4" fmla="*/ 2834408 w 3049993"/>
              <a:gd name="connsiteY4" fmla="*/ 1688536 h 1694668"/>
              <a:gd name="connsiteX5" fmla="*/ 0 w 3049993"/>
              <a:gd name="connsiteY5" fmla="*/ 1694668 h 1694668"/>
              <a:gd name="connsiteX0" fmla="*/ 0 w 3049993"/>
              <a:gd name="connsiteY0" fmla="*/ 1629807 h 1629807"/>
              <a:gd name="connsiteX1" fmla="*/ 2719968 w 3049993"/>
              <a:gd name="connsiteY1" fmla="*/ 76109 h 1629807"/>
              <a:gd name="connsiteX2" fmla="*/ 2853487 w 3049993"/>
              <a:gd name="connsiteY2" fmla="*/ 0 h 1629807"/>
              <a:gd name="connsiteX3" fmla="*/ 2853160 w 3049993"/>
              <a:gd name="connsiteY3" fmla="*/ 80208 h 1629807"/>
              <a:gd name="connsiteX4" fmla="*/ 2834408 w 3049993"/>
              <a:gd name="connsiteY4" fmla="*/ 1623675 h 1629807"/>
              <a:gd name="connsiteX5" fmla="*/ 0 w 3049993"/>
              <a:gd name="connsiteY5" fmla="*/ 1629807 h 1629807"/>
              <a:gd name="connsiteX0" fmla="*/ 0 w 2853487"/>
              <a:gd name="connsiteY0" fmla="*/ 1629807 h 1629807"/>
              <a:gd name="connsiteX1" fmla="*/ 2719968 w 2853487"/>
              <a:gd name="connsiteY1" fmla="*/ 76109 h 1629807"/>
              <a:gd name="connsiteX2" fmla="*/ 2853487 w 2853487"/>
              <a:gd name="connsiteY2" fmla="*/ 0 h 1629807"/>
              <a:gd name="connsiteX3" fmla="*/ 2853160 w 2853487"/>
              <a:gd name="connsiteY3" fmla="*/ 80208 h 1629807"/>
              <a:gd name="connsiteX4" fmla="*/ 2834408 w 2853487"/>
              <a:gd name="connsiteY4" fmla="*/ 1623675 h 1629807"/>
              <a:gd name="connsiteX5" fmla="*/ 0 w 2853487"/>
              <a:gd name="connsiteY5" fmla="*/ 1629807 h 1629807"/>
              <a:gd name="connsiteX0" fmla="*/ 0 w 2853160"/>
              <a:gd name="connsiteY0" fmla="*/ 1553698 h 1553698"/>
              <a:gd name="connsiteX1" fmla="*/ 2719968 w 2853160"/>
              <a:gd name="connsiteY1" fmla="*/ 0 h 1553698"/>
              <a:gd name="connsiteX2" fmla="*/ 2853160 w 2853160"/>
              <a:gd name="connsiteY2" fmla="*/ 4099 h 1553698"/>
              <a:gd name="connsiteX3" fmla="*/ 2834408 w 2853160"/>
              <a:gd name="connsiteY3" fmla="*/ 1547566 h 1553698"/>
              <a:gd name="connsiteX4" fmla="*/ 0 w 2853160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88271 w 2834408"/>
              <a:gd name="connsiteY2" fmla="*/ 17077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5155 w 2834408"/>
              <a:gd name="connsiteY2" fmla="*/ 5465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772561 w 2834408"/>
              <a:gd name="connsiteY2" fmla="*/ 25956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53698 h 1553698"/>
              <a:gd name="connsiteX1" fmla="*/ 2719968 w 2834408"/>
              <a:gd name="connsiteY1" fmla="*/ 0 h 1553698"/>
              <a:gd name="connsiteX2" fmla="*/ 2824472 w 2834408"/>
              <a:gd name="connsiteY2" fmla="*/ 7514 h 1553698"/>
              <a:gd name="connsiteX3" fmla="*/ 2834408 w 2834408"/>
              <a:gd name="connsiteY3" fmla="*/ 1547566 h 1553698"/>
              <a:gd name="connsiteX4" fmla="*/ 0 w 2834408"/>
              <a:gd name="connsiteY4" fmla="*/ 1553698 h 1553698"/>
              <a:gd name="connsiteX0" fmla="*/ 0 w 2834408"/>
              <a:gd name="connsiteY0" fmla="*/ 1546184 h 1546184"/>
              <a:gd name="connsiteX1" fmla="*/ 2703575 w 2834408"/>
              <a:gd name="connsiteY1" fmla="*/ 6830 h 1546184"/>
              <a:gd name="connsiteX2" fmla="*/ 2824472 w 2834408"/>
              <a:gd name="connsiteY2" fmla="*/ 0 h 1546184"/>
              <a:gd name="connsiteX3" fmla="*/ 2834408 w 2834408"/>
              <a:gd name="connsiteY3" fmla="*/ 1540052 h 1546184"/>
              <a:gd name="connsiteX4" fmla="*/ 0 w 2834408"/>
              <a:gd name="connsiteY4" fmla="*/ 1546184 h 1546184"/>
              <a:gd name="connsiteX0" fmla="*/ 0 w 2834408"/>
              <a:gd name="connsiteY0" fmla="*/ 1546868 h 1546868"/>
              <a:gd name="connsiteX1" fmla="*/ 2704941 w 2834408"/>
              <a:gd name="connsiteY1" fmla="*/ 0 h 1546868"/>
              <a:gd name="connsiteX2" fmla="*/ 2824472 w 2834408"/>
              <a:gd name="connsiteY2" fmla="*/ 684 h 1546868"/>
              <a:gd name="connsiteX3" fmla="*/ 2834408 w 2834408"/>
              <a:gd name="connsiteY3" fmla="*/ 1540736 h 1546868"/>
              <a:gd name="connsiteX4" fmla="*/ 0 w 2834408"/>
              <a:gd name="connsiteY4" fmla="*/ 1546868 h 1546868"/>
              <a:gd name="connsiteX0" fmla="*/ 0 w 2834408"/>
              <a:gd name="connsiteY0" fmla="*/ 1546185 h 1546185"/>
              <a:gd name="connsiteX1" fmla="*/ 2698111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6185 h 1546185"/>
              <a:gd name="connsiteX1" fmla="*/ 2705625 w 2834408"/>
              <a:gd name="connsiteY1" fmla="*/ 0 h 1546185"/>
              <a:gd name="connsiteX2" fmla="*/ 2824472 w 2834408"/>
              <a:gd name="connsiteY2" fmla="*/ 1 h 1546185"/>
              <a:gd name="connsiteX3" fmla="*/ 2834408 w 2834408"/>
              <a:gd name="connsiteY3" fmla="*/ 1540053 h 1546185"/>
              <a:gd name="connsiteX4" fmla="*/ 0 w 2834408"/>
              <a:gd name="connsiteY4" fmla="*/ 1546185 h 1546185"/>
              <a:gd name="connsiteX0" fmla="*/ 0 w 2834408"/>
              <a:gd name="connsiteY0" fmla="*/ 1547550 h 1547550"/>
              <a:gd name="connsiteX1" fmla="*/ 2705625 w 2834408"/>
              <a:gd name="connsiteY1" fmla="*/ 1365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6991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10406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0 h 1547550"/>
              <a:gd name="connsiteX1" fmla="*/ 2709040 w 2834408"/>
              <a:gd name="connsiteY1" fmla="*/ 682 h 1547550"/>
              <a:gd name="connsiteX2" fmla="*/ 2825155 w 2834408"/>
              <a:gd name="connsiteY2" fmla="*/ 0 h 1547550"/>
              <a:gd name="connsiteX3" fmla="*/ 2834408 w 2834408"/>
              <a:gd name="connsiteY3" fmla="*/ 1541418 h 1547550"/>
              <a:gd name="connsiteX4" fmla="*/ 0 w 2834408"/>
              <a:gd name="connsiteY4" fmla="*/ 1547550 h 1547550"/>
              <a:gd name="connsiteX0" fmla="*/ 0 w 2834408"/>
              <a:gd name="connsiteY0" fmla="*/ 1547551 h 1547551"/>
              <a:gd name="connsiteX1" fmla="*/ 2711089 w 2834408"/>
              <a:gd name="connsiteY1" fmla="*/ 0 h 1547551"/>
              <a:gd name="connsiteX2" fmla="*/ 2825155 w 2834408"/>
              <a:gd name="connsiteY2" fmla="*/ 1 h 1547551"/>
              <a:gd name="connsiteX3" fmla="*/ 2834408 w 2834408"/>
              <a:gd name="connsiteY3" fmla="*/ 1541419 h 1547551"/>
              <a:gd name="connsiteX4" fmla="*/ 0 w 2834408"/>
              <a:gd name="connsiteY4" fmla="*/ 1547551 h 1547551"/>
              <a:gd name="connsiteX0" fmla="*/ 0 w 2842604"/>
              <a:gd name="connsiteY0" fmla="*/ 1547551 h 1547551"/>
              <a:gd name="connsiteX1" fmla="*/ 2711089 w 2842604"/>
              <a:gd name="connsiteY1" fmla="*/ 0 h 1547551"/>
              <a:gd name="connsiteX2" fmla="*/ 2825155 w 2842604"/>
              <a:gd name="connsiteY2" fmla="*/ 1 h 1547551"/>
              <a:gd name="connsiteX3" fmla="*/ 2842604 w 2842604"/>
              <a:gd name="connsiteY3" fmla="*/ 1399347 h 1547551"/>
              <a:gd name="connsiteX4" fmla="*/ 0 w 2842604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826211"/>
              <a:gd name="connsiteY0" fmla="*/ 1547551 h 1547551"/>
              <a:gd name="connsiteX1" fmla="*/ 2711089 w 2826211"/>
              <a:gd name="connsiteY1" fmla="*/ 0 h 1547551"/>
              <a:gd name="connsiteX2" fmla="*/ 2825155 w 2826211"/>
              <a:gd name="connsiteY2" fmla="*/ 1 h 1547551"/>
              <a:gd name="connsiteX3" fmla="*/ 2826211 w 2826211"/>
              <a:gd name="connsiteY3" fmla="*/ 1475847 h 1547551"/>
              <a:gd name="connsiteX4" fmla="*/ 0 w 2826211"/>
              <a:gd name="connsiteY4" fmla="*/ 1547551 h 1547551"/>
              <a:gd name="connsiteX0" fmla="*/ 0 w 2701443"/>
              <a:gd name="connsiteY0" fmla="*/ 1476515 h 1476515"/>
              <a:gd name="connsiteX1" fmla="*/ 2586321 w 2701443"/>
              <a:gd name="connsiteY1" fmla="*/ 0 h 1476515"/>
              <a:gd name="connsiteX2" fmla="*/ 2700387 w 2701443"/>
              <a:gd name="connsiteY2" fmla="*/ 1 h 1476515"/>
              <a:gd name="connsiteX3" fmla="*/ 2701443 w 2701443"/>
              <a:gd name="connsiteY3" fmla="*/ 1475847 h 1476515"/>
              <a:gd name="connsiteX4" fmla="*/ 0 w 2701443"/>
              <a:gd name="connsiteY4" fmla="*/ 1476515 h 1476515"/>
              <a:gd name="connsiteX0" fmla="*/ 0 w 2700532"/>
              <a:gd name="connsiteY0" fmla="*/ 1476515 h 1476515"/>
              <a:gd name="connsiteX1" fmla="*/ 2585410 w 2700532"/>
              <a:gd name="connsiteY1" fmla="*/ 0 h 1476515"/>
              <a:gd name="connsiteX2" fmla="*/ 2699476 w 2700532"/>
              <a:gd name="connsiteY2" fmla="*/ 1 h 1476515"/>
              <a:gd name="connsiteX3" fmla="*/ 2700532 w 2700532"/>
              <a:gd name="connsiteY3" fmla="*/ 1475847 h 1476515"/>
              <a:gd name="connsiteX4" fmla="*/ 0 w 2700532"/>
              <a:gd name="connsiteY4" fmla="*/ 1476515 h 1476515"/>
              <a:gd name="connsiteX0" fmla="*/ 0 w 2700532"/>
              <a:gd name="connsiteY0" fmla="*/ 1476515 h 1476515"/>
              <a:gd name="connsiteX1" fmla="*/ 74562 w 2700532"/>
              <a:gd name="connsiteY1" fmla="*/ 1433697 h 1476515"/>
              <a:gd name="connsiteX2" fmla="*/ 2585410 w 2700532"/>
              <a:gd name="connsiteY2" fmla="*/ 0 h 1476515"/>
              <a:gd name="connsiteX3" fmla="*/ 2699476 w 2700532"/>
              <a:gd name="connsiteY3" fmla="*/ 1 h 1476515"/>
              <a:gd name="connsiteX4" fmla="*/ 2700532 w 2700532"/>
              <a:gd name="connsiteY4" fmla="*/ 1475847 h 1476515"/>
              <a:gd name="connsiteX5" fmla="*/ 0 w 2700532"/>
              <a:gd name="connsiteY5" fmla="*/ 1476515 h 1476515"/>
              <a:gd name="connsiteX0" fmla="*/ 0 w 2700532"/>
              <a:gd name="connsiteY0" fmla="*/ 1476515 h 1476728"/>
              <a:gd name="connsiteX1" fmla="*/ 74562 w 2700532"/>
              <a:gd name="connsiteY1" fmla="*/ 1433697 h 1476728"/>
              <a:gd name="connsiteX2" fmla="*/ 2585410 w 2700532"/>
              <a:gd name="connsiteY2" fmla="*/ 0 h 1476728"/>
              <a:gd name="connsiteX3" fmla="*/ 2699476 w 2700532"/>
              <a:gd name="connsiteY3" fmla="*/ 1 h 1476728"/>
              <a:gd name="connsiteX4" fmla="*/ 2700532 w 2700532"/>
              <a:gd name="connsiteY4" fmla="*/ 1475847 h 1476728"/>
              <a:gd name="connsiteX5" fmla="*/ 75245 w 2700532"/>
              <a:gd name="connsiteY5" fmla="*/ 1476728 h 1476728"/>
              <a:gd name="connsiteX6" fmla="*/ 0 w 2700532"/>
              <a:gd name="connsiteY6" fmla="*/ 1476515 h 1476728"/>
              <a:gd name="connsiteX0" fmla="*/ 683 w 2625970"/>
              <a:gd name="connsiteY0" fmla="*/ 1476728 h 1476728"/>
              <a:gd name="connsiteX1" fmla="*/ 0 w 2625970"/>
              <a:gd name="connsiteY1" fmla="*/ 1433697 h 1476728"/>
              <a:gd name="connsiteX2" fmla="*/ 2510848 w 2625970"/>
              <a:gd name="connsiteY2" fmla="*/ 0 h 1476728"/>
              <a:gd name="connsiteX3" fmla="*/ 2624914 w 2625970"/>
              <a:gd name="connsiteY3" fmla="*/ 1 h 1476728"/>
              <a:gd name="connsiteX4" fmla="*/ 2625970 w 2625970"/>
              <a:gd name="connsiteY4" fmla="*/ 1475847 h 1476728"/>
              <a:gd name="connsiteX5" fmla="*/ 683 w 2625970"/>
              <a:gd name="connsiteY5" fmla="*/ 1476728 h 1476728"/>
              <a:gd name="connsiteX0" fmla="*/ 683 w 2663978"/>
              <a:gd name="connsiteY0" fmla="*/ 1478587 h 1478587"/>
              <a:gd name="connsiteX1" fmla="*/ 0 w 2663978"/>
              <a:gd name="connsiteY1" fmla="*/ 1435556 h 1478587"/>
              <a:gd name="connsiteX2" fmla="*/ 2510848 w 2663978"/>
              <a:gd name="connsiteY2" fmla="*/ 1859 h 1478587"/>
              <a:gd name="connsiteX3" fmla="*/ 2663978 w 2663978"/>
              <a:gd name="connsiteY3" fmla="*/ 0 h 1478587"/>
              <a:gd name="connsiteX4" fmla="*/ 2625970 w 2663978"/>
              <a:gd name="connsiteY4" fmla="*/ 1477706 h 1478587"/>
              <a:gd name="connsiteX5" fmla="*/ 683 w 2663978"/>
              <a:gd name="connsiteY5" fmla="*/ 1478587 h 1478587"/>
              <a:gd name="connsiteX0" fmla="*/ 683 w 2666894"/>
              <a:gd name="connsiteY0" fmla="*/ 1478587 h 1479566"/>
              <a:gd name="connsiteX1" fmla="*/ 0 w 2666894"/>
              <a:gd name="connsiteY1" fmla="*/ 1435556 h 1479566"/>
              <a:gd name="connsiteX2" fmla="*/ 2510848 w 2666894"/>
              <a:gd name="connsiteY2" fmla="*/ 1859 h 1479566"/>
              <a:gd name="connsiteX3" fmla="*/ 2663978 w 2666894"/>
              <a:gd name="connsiteY3" fmla="*/ 0 h 1479566"/>
              <a:gd name="connsiteX4" fmla="*/ 2666894 w 2666894"/>
              <a:gd name="connsiteY4" fmla="*/ 1479566 h 1479566"/>
              <a:gd name="connsiteX5" fmla="*/ 683 w 2666894"/>
              <a:gd name="connsiteY5" fmla="*/ 1478587 h 1479566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2510848 w 2666894"/>
              <a:gd name="connsiteY2" fmla="*/ 0 h 1477707"/>
              <a:gd name="connsiteX3" fmla="*/ 2665838 w 2666894"/>
              <a:gd name="connsiteY3" fmla="*/ 1 h 1477707"/>
              <a:gd name="connsiteX4" fmla="*/ 2666894 w 2666894"/>
              <a:gd name="connsiteY4" fmla="*/ 1477707 h 1477707"/>
              <a:gd name="connsiteX5" fmla="*/ 683 w 2666894"/>
              <a:gd name="connsiteY5" fmla="*/ 1476728 h 1477707"/>
              <a:gd name="connsiteX0" fmla="*/ 68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683 w 2666894"/>
              <a:gd name="connsiteY6" fmla="*/ 1476728 h 1477707"/>
              <a:gd name="connsiteX0" fmla="*/ 49862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49862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38933 w 2666894"/>
              <a:gd name="connsiteY0" fmla="*/ 1476728 h 1477707"/>
              <a:gd name="connsiteX1" fmla="*/ 0 w 2666894"/>
              <a:gd name="connsiteY1" fmla="*/ 1433697 h 1477707"/>
              <a:gd name="connsiteX2" fmla="*/ 39064 w 2666894"/>
              <a:gd name="connsiteY2" fmla="*/ 1409790 h 1477707"/>
              <a:gd name="connsiteX3" fmla="*/ 2510848 w 2666894"/>
              <a:gd name="connsiteY3" fmla="*/ 0 h 1477707"/>
              <a:gd name="connsiteX4" fmla="*/ 2665838 w 2666894"/>
              <a:gd name="connsiteY4" fmla="*/ 1 h 1477707"/>
              <a:gd name="connsiteX5" fmla="*/ 2666894 w 2666894"/>
              <a:gd name="connsiteY5" fmla="*/ 1477707 h 1477707"/>
              <a:gd name="connsiteX6" fmla="*/ 38933 w 2666894"/>
              <a:gd name="connsiteY6" fmla="*/ 1476728 h 1477707"/>
              <a:gd name="connsiteX0" fmla="*/ 0 w 2627961"/>
              <a:gd name="connsiteY0" fmla="*/ 1476728 h 1477707"/>
              <a:gd name="connsiteX1" fmla="*/ 131 w 2627961"/>
              <a:gd name="connsiteY1" fmla="*/ 1409790 h 1477707"/>
              <a:gd name="connsiteX2" fmla="*/ 2471915 w 2627961"/>
              <a:gd name="connsiteY2" fmla="*/ 0 h 1477707"/>
              <a:gd name="connsiteX3" fmla="*/ 2626905 w 2627961"/>
              <a:gd name="connsiteY3" fmla="*/ 1 h 1477707"/>
              <a:gd name="connsiteX4" fmla="*/ 2627961 w 2627961"/>
              <a:gd name="connsiteY4" fmla="*/ 1477707 h 1477707"/>
              <a:gd name="connsiteX5" fmla="*/ 0 w 2627961"/>
              <a:gd name="connsiteY5" fmla="*/ 1476728 h 1477707"/>
              <a:gd name="connsiteX0" fmla="*/ 0 w 2628644"/>
              <a:gd name="connsiteY0" fmla="*/ 1476728 h 1477707"/>
              <a:gd name="connsiteX1" fmla="*/ 814 w 2628644"/>
              <a:gd name="connsiteY1" fmla="*/ 1409790 h 1477707"/>
              <a:gd name="connsiteX2" fmla="*/ 2472598 w 2628644"/>
              <a:gd name="connsiteY2" fmla="*/ 0 h 1477707"/>
              <a:gd name="connsiteX3" fmla="*/ 2627588 w 2628644"/>
              <a:gd name="connsiteY3" fmla="*/ 1 h 1477707"/>
              <a:gd name="connsiteX4" fmla="*/ 2628644 w 2628644"/>
              <a:gd name="connsiteY4" fmla="*/ 1477707 h 1477707"/>
              <a:gd name="connsiteX5" fmla="*/ 0 w 2628644"/>
              <a:gd name="connsiteY5" fmla="*/ 1476728 h 1477707"/>
              <a:gd name="connsiteX0" fmla="*/ 554 w 2629198"/>
              <a:gd name="connsiteY0" fmla="*/ 1476728 h 1477707"/>
              <a:gd name="connsiteX1" fmla="*/ 2 w 2629198"/>
              <a:gd name="connsiteY1" fmla="*/ 1411156 h 1477707"/>
              <a:gd name="connsiteX2" fmla="*/ 2473152 w 2629198"/>
              <a:gd name="connsiteY2" fmla="*/ 0 h 1477707"/>
              <a:gd name="connsiteX3" fmla="*/ 2628142 w 2629198"/>
              <a:gd name="connsiteY3" fmla="*/ 1 h 1477707"/>
              <a:gd name="connsiteX4" fmla="*/ 2629198 w 2629198"/>
              <a:gd name="connsiteY4" fmla="*/ 1477707 h 1477707"/>
              <a:gd name="connsiteX5" fmla="*/ 554 w 2629198"/>
              <a:gd name="connsiteY5" fmla="*/ 1476728 h 1477707"/>
              <a:gd name="connsiteX0" fmla="*/ 554 w 2628142"/>
              <a:gd name="connsiteY0" fmla="*/ 1476728 h 1483854"/>
              <a:gd name="connsiteX1" fmla="*/ 2 w 2628142"/>
              <a:gd name="connsiteY1" fmla="*/ 1411156 h 1483854"/>
              <a:gd name="connsiteX2" fmla="*/ 2473152 w 2628142"/>
              <a:gd name="connsiteY2" fmla="*/ 0 h 1483854"/>
              <a:gd name="connsiteX3" fmla="*/ 2628142 w 2628142"/>
              <a:gd name="connsiteY3" fmla="*/ 1 h 1483854"/>
              <a:gd name="connsiteX4" fmla="*/ 2569774 w 2628142"/>
              <a:gd name="connsiteY4" fmla="*/ 1483854 h 1483854"/>
              <a:gd name="connsiteX5" fmla="*/ 554 w 2628142"/>
              <a:gd name="connsiteY5" fmla="*/ 1476728 h 1483854"/>
              <a:gd name="connsiteX0" fmla="*/ 554 w 2628142"/>
              <a:gd name="connsiteY0" fmla="*/ 1476728 h 1477023"/>
              <a:gd name="connsiteX1" fmla="*/ 2 w 2628142"/>
              <a:gd name="connsiteY1" fmla="*/ 1411156 h 1477023"/>
              <a:gd name="connsiteX2" fmla="*/ 2473152 w 2628142"/>
              <a:gd name="connsiteY2" fmla="*/ 0 h 1477023"/>
              <a:gd name="connsiteX3" fmla="*/ 2628142 w 2628142"/>
              <a:gd name="connsiteY3" fmla="*/ 1 h 1477023"/>
              <a:gd name="connsiteX4" fmla="*/ 2624417 w 2628142"/>
              <a:gd name="connsiteY4" fmla="*/ 1477023 h 1477023"/>
              <a:gd name="connsiteX5" fmla="*/ 554 w 2628142"/>
              <a:gd name="connsiteY5" fmla="*/ 1476728 h 1477023"/>
              <a:gd name="connsiteX0" fmla="*/ 554 w 2624436"/>
              <a:gd name="connsiteY0" fmla="*/ 1477410 h 1477705"/>
              <a:gd name="connsiteX1" fmla="*/ 2 w 2624436"/>
              <a:gd name="connsiteY1" fmla="*/ 1411838 h 1477705"/>
              <a:gd name="connsiteX2" fmla="*/ 2473152 w 2624436"/>
              <a:gd name="connsiteY2" fmla="*/ 682 h 1477705"/>
              <a:gd name="connsiteX3" fmla="*/ 2569401 w 2624436"/>
              <a:gd name="connsiteY3" fmla="*/ 0 h 1477705"/>
              <a:gd name="connsiteX4" fmla="*/ 2624417 w 2624436"/>
              <a:gd name="connsiteY4" fmla="*/ 1477705 h 1477705"/>
              <a:gd name="connsiteX5" fmla="*/ 554 w 2624436"/>
              <a:gd name="connsiteY5" fmla="*/ 1477410 h 1477705"/>
              <a:gd name="connsiteX0" fmla="*/ 554 w 2624737"/>
              <a:gd name="connsiteY0" fmla="*/ 1476728 h 1477023"/>
              <a:gd name="connsiteX1" fmla="*/ 2 w 2624737"/>
              <a:gd name="connsiteY1" fmla="*/ 1411156 h 1477023"/>
              <a:gd name="connsiteX2" fmla="*/ 2473152 w 2624737"/>
              <a:gd name="connsiteY2" fmla="*/ 0 h 1477023"/>
              <a:gd name="connsiteX3" fmla="*/ 2624044 w 2624737"/>
              <a:gd name="connsiteY3" fmla="*/ 684 h 1477023"/>
              <a:gd name="connsiteX4" fmla="*/ 2624417 w 2624737"/>
              <a:gd name="connsiteY4" fmla="*/ 1477023 h 1477023"/>
              <a:gd name="connsiteX5" fmla="*/ 554 w 2624737"/>
              <a:gd name="connsiteY5" fmla="*/ 1476728 h 1477023"/>
              <a:gd name="connsiteX0" fmla="*/ 0 w 2631014"/>
              <a:gd name="connsiteY0" fmla="*/ 1476728 h 1477023"/>
              <a:gd name="connsiteX1" fmla="*/ 6279 w 2631014"/>
              <a:gd name="connsiteY1" fmla="*/ 1411156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1014"/>
              <a:gd name="connsiteY0" fmla="*/ 1476728 h 1477023"/>
              <a:gd name="connsiteX1" fmla="*/ 131 w 2631014"/>
              <a:gd name="connsiteY1" fmla="*/ 1413888 h 1477023"/>
              <a:gd name="connsiteX2" fmla="*/ 2479429 w 2631014"/>
              <a:gd name="connsiteY2" fmla="*/ 0 h 1477023"/>
              <a:gd name="connsiteX3" fmla="*/ 2630321 w 2631014"/>
              <a:gd name="connsiteY3" fmla="*/ 684 h 1477023"/>
              <a:gd name="connsiteX4" fmla="*/ 2630694 w 2631014"/>
              <a:gd name="connsiteY4" fmla="*/ 1477023 h 1477023"/>
              <a:gd name="connsiteX5" fmla="*/ 0 w 2631014"/>
              <a:gd name="connsiteY5" fmla="*/ 1476728 h 1477023"/>
              <a:gd name="connsiteX0" fmla="*/ 0 w 2630713"/>
              <a:gd name="connsiteY0" fmla="*/ 1476728 h 1477023"/>
              <a:gd name="connsiteX1" fmla="*/ 131 w 2630713"/>
              <a:gd name="connsiteY1" fmla="*/ 1413888 h 1477023"/>
              <a:gd name="connsiteX2" fmla="*/ 2479429 w 2630713"/>
              <a:gd name="connsiteY2" fmla="*/ 0 h 1477023"/>
              <a:gd name="connsiteX3" fmla="*/ 2575678 w 2630713"/>
              <a:gd name="connsiteY3" fmla="*/ 8881 h 1477023"/>
              <a:gd name="connsiteX4" fmla="*/ 2630694 w 2630713"/>
              <a:gd name="connsiteY4" fmla="*/ 1477023 h 1477023"/>
              <a:gd name="connsiteX5" fmla="*/ 0 w 2630713"/>
              <a:gd name="connsiteY5" fmla="*/ 1476728 h 1477023"/>
              <a:gd name="connsiteX0" fmla="*/ 0 w 2630811"/>
              <a:gd name="connsiteY0" fmla="*/ 1477409 h 1477704"/>
              <a:gd name="connsiteX1" fmla="*/ 131 w 2630811"/>
              <a:gd name="connsiteY1" fmla="*/ 1414569 h 1477704"/>
              <a:gd name="connsiteX2" fmla="*/ 2479429 w 2630811"/>
              <a:gd name="connsiteY2" fmla="*/ 681 h 1477704"/>
              <a:gd name="connsiteX3" fmla="*/ 2624174 w 2630811"/>
              <a:gd name="connsiteY3" fmla="*/ 0 h 1477704"/>
              <a:gd name="connsiteX4" fmla="*/ 2630694 w 2630811"/>
              <a:gd name="connsiteY4" fmla="*/ 1477704 h 1477704"/>
              <a:gd name="connsiteX5" fmla="*/ 0 w 2630811"/>
              <a:gd name="connsiteY5" fmla="*/ 1477409 h 1477704"/>
              <a:gd name="connsiteX0" fmla="*/ 0 w 2630694"/>
              <a:gd name="connsiteY0" fmla="*/ 1477409 h 1477704"/>
              <a:gd name="connsiteX1" fmla="*/ 131 w 2630694"/>
              <a:gd name="connsiteY1" fmla="*/ 1414569 h 1477704"/>
              <a:gd name="connsiteX2" fmla="*/ 2479429 w 2630694"/>
              <a:gd name="connsiteY2" fmla="*/ 681 h 1477704"/>
              <a:gd name="connsiteX3" fmla="*/ 2624174 w 2630694"/>
              <a:gd name="connsiteY3" fmla="*/ 0 h 1477704"/>
              <a:gd name="connsiteX4" fmla="*/ 2630694 w 2630694"/>
              <a:gd name="connsiteY4" fmla="*/ 1477704 h 1477704"/>
              <a:gd name="connsiteX5" fmla="*/ 0 w 2630694"/>
              <a:gd name="connsiteY5" fmla="*/ 1477409 h 1477704"/>
              <a:gd name="connsiteX0" fmla="*/ 0 w 2624382"/>
              <a:gd name="connsiteY0" fmla="*/ 1477409 h 1477409"/>
              <a:gd name="connsiteX1" fmla="*/ 131 w 2624382"/>
              <a:gd name="connsiteY1" fmla="*/ 1414569 h 1477409"/>
              <a:gd name="connsiteX2" fmla="*/ 2479429 w 2624382"/>
              <a:gd name="connsiteY2" fmla="*/ 681 h 1477409"/>
              <a:gd name="connsiteX3" fmla="*/ 2624174 w 2624382"/>
              <a:gd name="connsiteY3" fmla="*/ 0 h 1477409"/>
              <a:gd name="connsiteX4" fmla="*/ 2612935 w 2624382"/>
              <a:gd name="connsiteY4" fmla="*/ 1472240 h 1477409"/>
              <a:gd name="connsiteX5" fmla="*/ 0 w 2624382"/>
              <a:gd name="connsiteY5" fmla="*/ 1477409 h 1477409"/>
              <a:gd name="connsiteX0" fmla="*/ 0 w 2625913"/>
              <a:gd name="connsiteY0" fmla="*/ 1477409 h 1477409"/>
              <a:gd name="connsiteX1" fmla="*/ 131 w 2625913"/>
              <a:gd name="connsiteY1" fmla="*/ 1414569 h 1477409"/>
              <a:gd name="connsiteX2" fmla="*/ 2479429 w 2625913"/>
              <a:gd name="connsiteY2" fmla="*/ 681 h 1477409"/>
              <a:gd name="connsiteX3" fmla="*/ 2624174 w 2625913"/>
              <a:gd name="connsiteY3" fmla="*/ 0 h 1477409"/>
              <a:gd name="connsiteX4" fmla="*/ 2625913 w 2625913"/>
              <a:gd name="connsiteY4" fmla="*/ 1477021 h 1477409"/>
              <a:gd name="connsiteX5" fmla="*/ 0 w 2625913"/>
              <a:gd name="connsiteY5" fmla="*/ 1477409 h 14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913" h="1477409">
                <a:moveTo>
                  <a:pt x="0" y="1477409"/>
                </a:moveTo>
                <a:cubicBezTo>
                  <a:pt x="44" y="1455096"/>
                  <a:pt x="87" y="1436882"/>
                  <a:pt x="131" y="1414569"/>
                </a:cubicBezTo>
                <a:lnTo>
                  <a:pt x="2479429" y="681"/>
                </a:lnTo>
                <a:lnTo>
                  <a:pt x="2624174" y="0"/>
                </a:lnTo>
                <a:cubicBezTo>
                  <a:pt x="2626347" y="492568"/>
                  <a:pt x="2623740" y="984453"/>
                  <a:pt x="2625913" y="1477021"/>
                </a:cubicBezTo>
                <a:lnTo>
                  <a:pt x="0" y="1477409"/>
                </a:lnTo>
                <a:close/>
              </a:path>
            </a:pathLst>
          </a:custGeom>
          <a:solidFill>
            <a:srgbClr val="FF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EBCA481-8B31-48F0-A901-441556A31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337" y="-13970"/>
            <a:ext cx="11544936" cy="658622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1588294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2381 w 9146381"/>
              <a:gd name="connsiteY0" fmla="*/ 0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6" fmla="*/ 2381 w 9146381"/>
              <a:gd name="connsiteY6" fmla="*/ 0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3500"/>
              <a:gd name="connsiteX1" fmla="*/ 1590675 w 9146381"/>
              <a:gd name="connsiteY1" fmla="*/ 0 h 5143500"/>
              <a:gd name="connsiteX2" fmla="*/ 9146381 w 9146381"/>
              <a:gd name="connsiteY2" fmla="*/ 0 h 5143500"/>
              <a:gd name="connsiteX3" fmla="*/ 9146381 w 9146381"/>
              <a:gd name="connsiteY3" fmla="*/ 5143500 h 5143500"/>
              <a:gd name="connsiteX4" fmla="*/ 2381 w 9146381"/>
              <a:gd name="connsiteY4" fmla="*/ 5143500 h 5143500"/>
              <a:gd name="connsiteX5" fmla="*/ 0 w 9146381"/>
              <a:gd name="connsiteY5" fmla="*/ 919163 h 5143500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9146381 w 9146381"/>
              <a:gd name="connsiteY3" fmla="*/ 5143500 h 5145881"/>
              <a:gd name="connsiteX4" fmla="*/ 230982 w 9146381"/>
              <a:gd name="connsiteY4" fmla="*/ 5145881 h 5145881"/>
              <a:gd name="connsiteX5" fmla="*/ 2381 w 9146381"/>
              <a:gd name="connsiteY5" fmla="*/ 5143500 h 5145881"/>
              <a:gd name="connsiteX6" fmla="*/ 0 w 9146381"/>
              <a:gd name="connsiteY6" fmla="*/ 919163 h 5145881"/>
              <a:gd name="connsiteX0" fmla="*/ 0 w 9146381"/>
              <a:gd name="connsiteY0" fmla="*/ 919163 h 5145881"/>
              <a:gd name="connsiteX1" fmla="*/ 1590675 w 9146381"/>
              <a:gd name="connsiteY1" fmla="*/ 0 h 5145881"/>
              <a:gd name="connsiteX2" fmla="*/ 9146381 w 9146381"/>
              <a:gd name="connsiteY2" fmla="*/ 0 h 5145881"/>
              <a:gd name="connsiteX3" fmla="*/ 230982 w 9146381"/>
              <a:gd name="connsiteY3" fmla="*/ 5145881 h 5145881"/>
              <a:gd name="connsiteX4" fmla="*/ 2381 w 9146381"/>
              <a:gd name="connsiteY4" fmla="*/ 5143500 h 5145881"/>
              <a:gd name="connsiteX5" fmla="*/ 0 w 9146381"/>
              <a:gd name="connsiteY5" fmla="*/ 919163 h 5145881"/>
              <a:gd name="connsiteX0" fmla="*/ 118713 w 9265094"/>
              <a:gd name="connsiteY0" fmla="*/ 919163 h 5347148"/>
              <a:gd name="connsiteX1" fmla="*/ 1709388 w 9265094"/>
              <a:gd name="connsiteY1" fmla="*/ 0 h 5347148"/>
              <a:gd name="connsiteX2" fmla="*/ 9265094 w 9265094"/>
              <a:gd name="connsiteY2" fmla="*/ 0 h 5347148"/>
              <a:gd name="connsiteX3" fmla="*/ 349695 w 9265094"/>
              <a:gd name="connsiteY3" fmla="*/ 5145881 h 5347148"/>
              <a:gd name="connsiteX4" fmla="*/ 121094 w 9265094"/>
              <a:gd name="connsiteY4" fmla="*/ 5143500 h 5347148"/>
              <a:gd name="connsiteX5" fmla="*/ 116332 w 9265094"/>
              <a:gd name="connsiteY5" fmla="*/ 4998244 h 5347148"/>
              <a:gd name="connsiteX6" fmla="*/ 118713 w 9265094"/>
              <a:gd name="connsiteY6" fmla="*/ 919163 h 5347148"/>
              <a:gd name="connsiteX0" fmla="*/ 16133 w 9162514"/>
              <a:gd name="connsiteY0" fmla="*/ 919163 h 5347148"/>
              <a:gd name="connsiteX1" fmla="*/ 1606808 w 9162514"/>
              <a:gd name="connsiteY1" fmla="*/ 0 h 5347148"/>
              <a:gd name="connsiteX2" fmla="*/ 9162514 w 9162514"/>
              <a:gd name="connsiteY2" fmla="*/ 0 h 5347148"/>
              <a:gd name="connsiteX3" fmla="*/ 247115 w 9162514"/>
              <a:gd name="connsiteY3" fmla="*/ 5145881 h 5347148"/>
              <a:gd name="connsiteX4" fmla="*/ 18514 w 9162514"/>
              <a:gd name="connsiteY4" fmla="*/ 5143500 h 5347148"/>
              <a:gd name="connsiteX5" fmla="*/ 13752 w 9162514"/>
              <a:gd name="connsiteY5" fmla="*/ 4998244 h 5347148"/>
              <a:gd name="connsiteX6" fmla="*/ 16133 w 9162514"/>
              <a:gd name="connsiteY6" fmla="*/ 919163 h 5347148"/>
              <a:gd name="connsiteX0" fmla="*/ 2381 w 9148762"/>
              <a:gd name="connsiteY0" fmla="*/ 919163 h 5145881"/>
              <a:gd name="connsiteX1" fmla="*/ 1593056 w 9148762"/>
              <a:gd name="connsiteY1" fmla="*/ 0 h 5145881"/>
              <a:gd name="connsiteX2" fmla="*/ 9148762 w 9148762"/>
              <a:gd name="connsiteY2" fmla="*/ 0 h 5145881"/>
              <a:gd name="connsiteX3" fmla="*/ 233363 w 9148762"/>
              <a:gd name="connsiteY3" fmla="*/ 5145881 h 5145881"/>
              <a:gd name="connsiteX4" fmla="*/ 4762 w 9148762"/>
              <a:gd name="connsiteY4" fmla="*/ 5143500 h 5145881"/>
              <a:gd name="connsiteX5" fmla="*/ 0 w 9148762"/>
              <a:gd name="connsiteY5" fmla="*/ 4998244 h 5145881"/>
              <a:gd name="connsiteX6" fmla="*/ 2381 w 9148762"/>
              <a:gd name="connsiteY6" fmla="*/ 919163 h 5145881"/>
              <a:gd name="connsiteX0" fmla="*/ 2381 w 9148762"/>
              <a:gd name="connsiteY0" fmla="*/ 923926 h 5150644"/>
              <a:gd name="connsiteX1" fmla="*/ 1593056 w 9148762"/>
              <a:gd name="connsiteY1" fmla="*/ 4763 h 5150644"/>
              <a:gd name="connsiteX2" fmla="*/ 8758238 w 9148762"/>
              <a:gd name="connsiteY2" fmla="*/ 0 h 5150644"/>
              <a:gd name="connsiteX3" fmla="*/ 9148762 w 9148762"/>
              <a:gd name="connsiteY3" fmla="*/ 4763 h 5150644"/>
              <a:gd name="connsiteX4" fmla="*/ 233363 w 9148762"/>
              <a:gd name="connsiteY4" fmla="*/ 5150644 h 5150644"/>
              <a:gd name="connsiteX5" fmla="*/ 4762 w 9148762"/>
              <a:gd name="connsiteY5" fmla="*/ 5148263 h 5150644"/>
              <a:gd name="connsiteX6" fmla="*/ 0 w 9148762"/>
              <a:gd name="connsiteY6" fmla="*/ 5003007 h 5150644"/>
              <a:gd name="connsiteX7" fmla="*/ 2381 w 9148762"/>
              <a:gd name="connsiteY7" fmla="*/ 923926 h 5150644"/>
              <a:gd name="connsiteX0" fmla="*/ 2381 w 8758238"/>
              <a:gd name="connsiteY0" fmla="*/ 923926 h 5150644"/>
              <a:gd name="connsiteX1" fmla="*/ 1593056 w 8758238"/>
              <a:gd name="connsiteY1" fmla="*/ 4763 h 5150644"/>
              <a:gd name="connsiteX2" fmla="*/ 8758238 w 8758238"/>
              <a:gd name="connsiteY2" fmla="*/ 0 h 5150644"/>
              <a:gd name="connsiteX3" fmla="*/ 233363 w 8758238"/>
              <a:gd name="connsiteY3" fmla="*/ 5150644 h 5150644"/>
              <a:gd name="connsiteX4" fmla="*/ 4762 w 8758238"/>
              <a:gd name="connsiteY4" fmla="*/ 5148263 h 5150644"/>
              <a:gd name="connsiteX5" fmla="*/ 0 w 8758238"/>
              <a:gd name="connsiteY5" fmla="*/ 5003007 h 5150644"/>
              <a:gd name="connsiteX6" fmla="*/ 2381 w 8758238"/>
              <a:gd name="connsiteY6" fmla="*/ 923926 h 5150644"/>
              <a:gd name="connsiteX0" fmla="*/ 2381 w 8758238"/>
              <a:gd name="connsiteY0" fmla="*/ 923926 h 5148263"/>
              <a:gd name="connsiteX1" fmla="*/ 1593056 w 8758238"/>
              <a:gd name="connsiteY1" fmla="*/ 4763 h 5148263"/>
              <a:gd name="connsiteX2" fmla="*/ 8758238 w 8758238"/>
              <a:gd name="connsiteY2" fmla="*/ 0 h 5148263"/>
              <a:gd name="connsiteX3" fmla="*/ 4762 w 8758238"/>
              <a:gd name="connsiteY3" fmla="*/ 5148263 h 5148263"/>
              <a:gd name="connsiteX4" fmla="*/ 0 w 8758238"/>
              <a:gd name="connsiteY4" fmla="*/ 5003007 h 5148263"/>
              <a:gd name="connsiteX5" fmla="*/ 2381 w 8758238"/>
              <a:gd name="connsiteY5" fmla="*/ 923926 h 5148263"/>
              <a:gd name="connsiteX0" fmla="*/ 2381 w 8758238"/>
              <a:gd name="connsiteY0" fmla="*/ 923926 h 5003007"/>
              <a:gd name="connsiteX1" fmla="*/ 1593056 w 8758238"/>
              <a:gd name="connsiteY1" fmla="*/ 4763 h 5003007"/>
              <a:gd name="connsiteX2" fmla="*/ 8758238 w 8758238"/>
              <a:gd name="connsiteY2" fmla="*/ 0 h 5003007"/>
              <a:gd name="connsiteX3" fmla="*/ 0 w 8758238"/>
              <a:gd name="connsiteY3" fmla="*/ 5003007 h 5003007"/>
              <a:gd name="connsiteX4" fmla="*/ 2381 w 8758238"/>
              <a:gd name="connsiteY4" fmla="*/ 923926 h 5003007"/>
              <a:gd name="connsiteX0" fmla="*/ 64 w 8763541"/>
              <a:gd name="connsiteY0" fmla="*/ 0 h 5008721"/>
              <a:gd name="connsiteX1" fmla="*/ 1598359 w 8763541"/>
              <a:gd name="connsiteY1" fmla="*/ 10477 h 5008721"/>
              <a:gd name="connsiteX2" fmla="*/ 8763541 w 8763541"/>
              <a:gd name="connsiteY2" fmla="*/ 5714 h 5008721"/>
              <a:gd name="connsiteX3" fmla="*/ 5303 w 8763541"/>
              <a:gd name="connsiteY3" fmla="*/ 5008721 h 5008721"/>
              <a:gd name="connsiteX4" fmla="*/ 64 w 8763541"/>
              <a:gd name="connsiteY4" fmla="*/ 0 h 5008721"/>
              <a:gd name="connsiteX0" fmla="*/ 64 w 8763541"/>
              <a:gd name="connsiteY0" fmla="*/ 0 h 5008721"/>
              <a:gd name="connsiteX1" fmla="*/ 8763541 w 8763541"/>
              <a:gd name="connsiteY1" fmla="*/ 5714 h 5008721"/>
              <a:gd name="connsiteX2" fmla="*/ 5303 w 8763541"/>
              <a:gd name="connsiteY2" fmla="*/ 5008721 h 5008721"/>
              <a:gd name="connsiteX3" fmla="*/ 64 w 8763541"/>
              <a:gd name="connsiteY3" fmla="*/ 0 h 5008721"/>
              <a:gd name="connsiteX0" fmla="*/ 64 w 8658766"/>
              <a:gd name="connsiteY0" fmla="*/ 0 h 5008721"/>
              <a:gd name="connsiteX1" fmla="*/ 8658766 w 8658766"/>
              <a:gd name="connsiteY1" fmla="*/ 5714 h 5008721"/>
              <a:gd name="connsiteX2" fmla="*/ 5303 w 8658766"/>
              <a:gd name="connsiteY2" fmla="*/ 5008721 h 5008721"/>
              <a:gd name="connsiteX3" fmla="*/ 64 w 8658766"/>
              <a:gd name="connsiteY3" fmla="*/ 0 h 5008721"/>
              <a:gd name="connsiteX0" fmla="*/ 64 w 8658766"/>
              <a:gd name="connsiteY0" fmla="*/ 0 h 4939665"/>
              <a:gd name="connsiteX1" fmla="*/ 8658766 w 8658766"/>
              <a:gd name="connsiteY1" fmla="*/ 5714 h 4939665"/>
              <a:gd name="connsiteX2" fmla="*/ 5303 w 8658766"/>
              <a:gd name="connsiteY2" fmla="*/ 4939665 h 4939665"/>
              <a:gd name="connsiteX3" fmla="*/ 64 w 8658766"/>
              <a:gd name="connsiteY3" fmla="*/ 0 h 4939665"/>
              <a:gd name="connsiteX0" fmla="*/ 0 w 8658702"/>
              <a:gd name="connsiteY0" fmla="*/ 0 h 4939665"/>
              <a:gd name="connsiteX1" fmla="*/ 8658702 w 8658702"/>
              <a:gd name="connsiteY1" fmla="*/ 5714 h 4939665"/>
              <a:gd name="connsiteX2" fmla="*/ 5239 w 8658702"/>
              <a:gd name="connsiteY2" fmla="*/ 4939665 h 4939665"/>
              <a:gd name="connsiteX3" fmla="*/ 0 w 8658702"/>
              <a:gd name="connsiteY3" fmla="*/ 0 h 49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702" h="4939665">
                <a:moveTo>
                  <a:pt x="0" y="0"/>
                </a:moveTo>
                <a:lnTo>
                  <a:pt x="8658702" y="5714"/>
                </a:lnTo>
                <a:lnTo>
                  <a:pt x="5239" y="4939665"/>
                </a:lnTo>
                <a:cubicBezTo>
                  <a:pt x="3493" y="3293110"/>
                  <a:pt x="1746" y="16465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101520"/>
            <a:ext cx="5074233" cy="1008061"/>
          </a:xfrm>
        </p:spPr>
        <p:txBody>
          <a:bodyPr anchor="b" anchorCtr="0">
            <a:noAutofit/>
          </a:bodyPr>
          <a:lstStyle>
            <a:lvl1pPr algn="r">
              <a:defRPr sz="40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B2FBE-BC4E-4483-BB38-027ED40DA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8061" y="4295271"/>
            <a:ext cx="7132175" cy="1052095"/>
          </a:xfrm>
        </p:spPr>
        <p:txBody>
          <a:bodyPr>
            <a:normAutofit/>
          </a:bodyPr>
          <a:lstStyle>
            <a:lvl1pPr algn="r">
              <a:buFontTx/>
              <a:buNone/>
              <a:defRPr sz="2400">
                <a:solidFill>
                  <a:schemeClr val="bg1"/>
                </a:solidFill>
                <a:latin typeface="Gilroy Medium" panose="00000600000000000000" pitchFamily="50" charset="0"/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  <a:latin typeface="Gilroy Medium" panose="00000600000000000000" pitchFamily="50" charset="0"/>
              </a:defRPr>
            </a:lvl2pPr>
            <a:lvl3pPr>
              <a:buFontTx/>
              <a:buNone/>
              <a:defRPr sz="1467">
                <a:solidFill>
                  <a:schemeClr val="bg1"/>
                </a:solidFill>
                <a:latin typeface="Gilroy Medium" panose="00000600000000000000" pitchFamily="50" charset="0"/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  <a:latin typeface="Gilroy Medium" panose="000006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19A2869-9BC6-4695-892E-D9B862068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047" y="5636292"/>
            <a:ext cx="1908381" cy="61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3747A0-72FB-4BB3-BEFE-6172CEE7BEF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737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47">
          <p15:clr>
            <a:srgbClr val="FBAE40"/>
          </p15:clr>
        </p15:guide>
        <p15:guide id="4" orient="horz" pos="2553">
          <p15:clr>
            <a:srgbClr val="FBAE40"/>
          </p15:clr>
        </p15:guide>
        <p15:guide id="5" pos="6955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60D3D3C-88CA-4D6B-A07F-7396F2600A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800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3C0F000-9673-4C15-A41C-E0022AF14E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99354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5DF39CE-56CE-4705-8049-904BC43265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3508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C1E63-BCFD-4ED5-9D85-C490B57AD7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4063" y="2151063"/>
            <a:ext cx="2217600" cy="349670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851EC2-9913-48B6-BC6A-535FF6B1D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F742A10-F945-4E86-9532-DFF5056542E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DCCF218-8E2A-4C03-BB56-71C31E5C0ED7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775C73A-D98E-406E-B959-82DD1A17200C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3786BCF-8890-44ED-9330-B1C0FC945E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A71B2A-7798-41AA-BCA3-B7886066EF6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9106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53D154C-69E1-46FB-9143-5FFC4CE323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801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C87ABF6-9C7D-408C-96EF-2FA28995A2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99354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C69A976-3B0B-4373-A934-727835A5BE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3508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D3DF17-923F-4DC6-BA73-997C5ED760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24063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D3C806-D905-4C81-9888-41308EAF1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10BA5E-31EA-41F4-9618-24AF59443D4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112FD64-B998-40E7-A3C6-5C75B708CE98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BA36384C-331D-494D-B5B0-2D5DD8B11BF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EC580AA-78C4-4E3E-A676-4B08C0BEDB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6417E1-35BC-4F91-888F-8061096A3B8E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651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D2D510-654E-47F4-95CA-DBCC304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08401"/>
            <a:ext cx="10202863" cy="892254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BD4F4A-7967-4D62-90F6-DEDCEF3082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550427"/>
            <a:ext cx="2217600" cy="550863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A882-1ED7-4128-B79B-273B9F2B5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9354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D76E680-954D-45D8-9EEE-16F1930AC5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3508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95DEA41-D981-486E-A464-0C7094F5F5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24063" y="1550426"/>
            <a:ext cx="2217600" cy="550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2400" b="0" dirty="0">
                <a:solidFill>
                  <a:schemeClr val="bg2"/>
                </a:solidFill>
                <a:latin typeface="Gilroy ExtraBold" panose="000009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53D154C-69E1-46FB-9143-5FFC4CE323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801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C87ABF6-9C7D-408C-96EF-2FA28995A2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99354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C69A976-3B0B-4373-A934-727835A5BE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3508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D3DF17-923F-4DC6-BA73-997C5ED760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24063" y="2152799"/>
            <a:ext cx="2217600" cy="349496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BAACEAD-259B-41F7-AAB0-4524E43DD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1DA1541-0FCF-4F62-A77D-EC166F7DF1C0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B0A2DE0-093E-47B6-B325-9B57CBAA8453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2151F9F-60A2-400E-9700-C1640E968BAE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54D9417-B6AA-4B2E-8A63-E7C17CDD20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69EBAE-A86A-4084-B0E9-A97F37F19F6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43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70">
          <p15:clr>
            <a:srgbClr val="FBAE40"/>
          </p15:clr>
        </p15:guide>
        <p15:guide id="2" orient="horz" pos="1185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B3904C-C32F-4296-8404-9ECAA230F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386416-71CB-429E-A83A-21B3D5301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1B06A-F654-4D5B-A82C-2BCE976F99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5D8D6D-1082-4F3F-BC97-267F732F86F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995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09D2C3-E418-40CA-B9C2-D04D2A14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1DFB2E-D8EB-403A-AAAB-DE2F6BF45E2F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210D4B-8CDB-4E6A-A864-699F9B12989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7A78021-AD1B-4F65-B336-029D508D17C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7120206-FE10-4A47-A674-ABF886ABDB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2D9A9-210A-434B-9768-01F045577FD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53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6F460-59CB-4E53-B7CB-13D5FAA50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400785F-49F5-4482-A22D-3D336CF9CA8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B93DA9-49C7-41C6-A222-EE09EA1D1117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AF16F1E-F7BD-4E6E-9438-C5CA92A850E0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7DF2868-00E6-4D04-8E9F-F16EA907E1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378839-3295-486F-A67E-97B414A4560F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270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8217" y="609598"/>
            <a:ext cx="3188801" cy="4583681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3157"/>
              <a:gd name="connsiteY0" fmla="*/ 801296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801296 h 4379215"/>
              <a:gd name="connsiteX0" fmla="*/ 0 w 2391601"/>
              <a:gd name="connsiteY0" fmla="*/ 20200 h 3598119"/>
              <a:gd name="connsiteX1" fmla="*/ 2386687 w 2391601"/>
              <a:gd name="connsiteY1" fmla="*/ 0 h 3598119"/>
              <a:gd name="connsiteX2" fmla="*/ 2391568 w 2391601"/>
              <a:gd name="connsiteY2" fmla="*/ 3269410 h 3598119"/>
              <a:gd name="connsiteX3" fmla="*/ 1841500 w 2391601"/>
              <a:gd name="connsiteY3" fmla="*/ 3598119 h 3598119"/>
              <a:gd name="connsiteX4" fmla="*/ 0 w 2391601"/>
              <a:gd name="connsiteY4" fmla="*/ 3595641 h 3598119"/>
              <a:gd name="connsiteX5" fmla="*/ 0 w 2391601"/>
              <a:gd name="connsiteY5" fmla="*/ 20200 h 3598119"/>
              <a:gd name="connsiteX0" fmla="*/ 0 w 2391601"/>
              <a:gd name="connsiteY0" fmla="*/ 6733 h 3584652"/>
              <a:gd name="connsiteX1" fmla="*/ 2386687 w 2391601"/>
              <a:gd name="connsiteY1" fmla="*/ 0 h 3584652"/>
              <a:gd name="connsiteX2" fmla="*/ 2391568 w 2391601"/>
              <a:gd name="connsiteY2" fmla="*/ 3255943 h 3584652"/>
              <a:gd name="connsiteX3" fmla="*/ 1841500 w 2391601"/>
              <a:gd name="connsiteY3" fmla="*/ 3584652 h 3584652"/>
              <a:gd name="connsiteX4" fmla="*/ 0 w 2391601"/>
              <a:gd name="connsiteY4" fmla="*/ 3582174 h 3584652"/>
              <a:gd name="connsiteX5" fmla="*/ 0 w 2391601"/>
              <a:gd name="connsiteY5" fmla="*/ 6733 h 3584652"/>
              <a:gd name="connsiteX0" fmla="*/ 0 w 2391601"/>
              <a:gd name="connsiteY0" fmla="*/ 0 h 3577919"/>
              <a:gd name="connsiteX1" fmla="*/ 2386687 w 2391601"/>
              <a:gd name="connsiteY1" fmla="*/ 6734 h 3577919"/>
              <a:gd name="connsiteX2" fmla="*/ 2391568 w 2391601"/>
              <a:gd name="connsiteY2" fmla="*/ 3249210 h 3577919"/>
              <a:gd name="connsiteX3" fmla="*/ 1841500 w 2391601"/>
              <a:gd name="connsiteY3" fmla="*/ 3577919 h 3577919"/>
              <a:gd name="connsiteX4" fmla="*/ 0 w 2391601"/>
              <a:gd name="connsiteY4" fmla="*/ 3575441 h 3577919"/>
              <a:gd name="connsiteX5" fmla="*/ 0 w 2391601"/>
              <a:gd name="connsiteY5" fmla="*/ 0 h 35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01" h="3577919">
                <a:moveTo>
                  <a:pt x="0" y="0"/>
                </a:moveTo>
                <a:lnTo>
                  <a:pt x="2386687" y="6734"/>
                </a:lnTo>
                <a:cubicBezTo>
                  <a:pt x="2386157" y="1356903"/>
                  <a:pt x="2392098" y="1899041"/>
                  <a:pt x="2391568" y="3249210"/>
                </a:cubicBezTo>
                <a:lnTo>
                  <a:pt x="1841500" y="3577919"/>
                </a:lnTo>
                <a:lnTo>
                  <a:pt x="0" y="35754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5177256-7AC8-48EE-8F4F-6865AEB880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051F359-FDAA-4E12-9B96-555BC9A25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C13590-CC3D-4EEA-BFB8-19924DF11411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C5441D-DB47-4C50-83E5-7A3F69C40294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D90460C-0D3D-4F2B-AA25-796AB62C95C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04B5789-96AB-47EE-B49A-2187A20931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93D7DB-7CB7-4C1D-B648-59635D68231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P79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94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5FF720-EBFE-4299-BD1D-058AE87C38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D41538E-77AD-4B04-8331-66CEBDA29C2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B3904C-C32F-4296-8404-9ECAA230F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52490BE-DC6B-4C07-A247-8B0FA7D75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C3CD999-F75B-4B32-A034-8804D24A1F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089E7-54C1-4955-8E48-2569EAF774A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96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C949C6-2EF2-43A8-821A-2025A0D03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99B94B-778D-4856-BCE2-4025D8175B77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5794DD-3209-4A37-A6AF-B2FEC3C9D6C5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04E5888-FC6A-40FA-B730-72A1269AA01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FE4E10B-8DB3-4E94-858E-B4F895992C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BB9120D-F45A-40F8-B53A-CFF5571384B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E755F74-9581-466F-9AF5-44CC1B09D0F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A6E41F-9CCB-40F3-88A5-C004705FEEB5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97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B2F5EF-AFA3-4D04-BFCB-009B78E93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0967E2-30E5-4D56-9BB2-3F26EFF16BB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50F6DA-8A50-4C60-83F4-33FBA258E7B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DE3224D-0634-468F-AAD1-891B1065C707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CDAD371-598F-4ECF-9973-ADDC96BE85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4DAA3EC-6CB4-4E0E-8512-790AE7B82BE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FA02C2-3DE7-4DF0-A5A6-3BEF89944A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A762FF-83B0-4245-A31B-374CD732C7F7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1105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48FCF01-AC2D-4E6B-8E93-A0FF8EF818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7200" y="0"/>
            <a:ext cx="4534800" cy="6858000"/>
          </a:xfrm>
          <a:custGeom>
            <a:avLst/>
            <a:gdLst>
              <a:gd name="connsiteX0" fmla="*/ 0 w 4534800"/>
              <a:gd name="connsiteY0" fmla="*/ 0 h 6858000"/>
              <a:gd name="connsiteX1" fmla="*/ 432000 w 4534800"/>
              <a:gd name="connsiteY1" fmla="*/ 0 h 6858000"/>
              <a:gd name="connsiteX2" fmla="*/ 432000 w 4534800"/>
              <a:gd name="connsiteY2" fmla="*/ 5279814 h 6858000"/>
              <a:gd name="connsiteX3" fmla="*/ 4032000 w 4534800"/>
              <a:gd name="connsiteY3" fmla="*/ 3203576 h 6858000"/>
              <a:gd name="connsiteX4" fmla="*/ 4032000 w 4534800"/>
              <a:gd name="connsiteY4" fmla="*/ 0 h 6858000"/>
              <a:gd name="connsiteX5" fmla="*/ 4534800 w 4534800"/>
              <a:gd name="connsiteY5" fmla="*/ 0 h 6858000"/>
              <a:gd name="connsiteX6" fmla="*/ 4534800 w 4534800"/>
              <a:gd name="connsiteY6" fmla="*/ 6858000 h 6858000"/>
              <a:gd name="connsiteX7" fmla="*/ 4032000 w 4534800"/>
              <a:gd name="connsiteY7" fmla="*/ 6858000 h 6858000"/>
              <a:gd name="connsiteX8" fmla="*/ 4032000 w 4534800"/>
              <a:gd name="connsiteY8" fmla="*/ 4344168 h 6858000"/>
              <a:gd name="connsiteX9" fmla="*/ 432000 w 4534800"/>
              <a:gd name="connsiteY9" fmla="*/ 6429317 h 6858000"/>
              <a:gd name="connsiteX10" fmla="*/ 432000 w 4534800"/>
              <a:gd name="connsiteY10" fmla="*/ 6858000 h 6858000"/>
              <a:gd name="connsiteX11" fmla="*/ 0 w 45348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800" h="6858000">
                <a:moveTo>
                  <a:pt x="0" y="0"/>
                </a:moveTo>
                <a:lnTo>
                  <a:pt x="432000" y="0"/>
                </a:lnTo>
                <a:lnTo>
                  <a:pt x="432000" y="5279814"/>
                </a:lnTo>
                <a:lnTo>
                  <a:pt x="4032000" y="3203576"/>
                </a:lnTo>
                <a:lnTo>
                  <a:pt x="4032000" y="0"/>
                </a:lnTo>
                <a:lnTo>
                  <a:pt x="4534800" y="0"/>
                </a:lnTo>
                <a:lnTo>
                  <a:pt x="4534800" y="6858000"/>
                </a:lnTo>
                <a:lnTo>
                  <a:pt x="4032000" y="6858000"/>
                </a:lnTo>
                <a:lnTo>
                  <a:pt x="4032000" y="4344168"/>
                </a:lnTo>
                <a:lnTo>
                  <a:pt x="432000" y="6429317"/>
                </a:lnTo>
                <a:lnTo>
                  <a:pt x="43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F778F59-42B1-4E7B-BE4A-D62158B112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1410" y="0"/>
            <a:ext cx="4106175" cy="6858000"/>
          </a:xfrm>
        </p:spPr>
        <p:txBody>
          <a:bodyPr anchor="t"/>
          <a:lstStyle>
            <a:lvl1pPr algn="ctr">
              <a:defRPr>
                <a:solidFill>
                  <a:schemeClr val="accent3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E058F9-227B-493E-8A2A-43F5D7FFF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169000"/>
            <a:ext cx="7225200" cy="2520000"/>
          </a:xfrm>
        </p:spPr>
        <p:txBody>
          <a:bodyPr lIns="36000" tIns="108000" rIns="36000" bIns="108000" anchor="ctr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94856C6-27CA-4089-B20E-B4A64D2B4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19" y="5636292"/>
            <a:ext cx="1908381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F86585-FAEF-4436-AE49-8E266814EA92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37ACB1-ADF4-47B5-A66F-7474A2A74D46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809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85E37-DC86-42D6-B6B3-6113EEEA4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06DBB4-F127-4BB7-8178-87D61A3F3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7E8CA3-5F39-4C7A-B007-AA69E84713A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F7071C-0F3B-4596-814E-6A58A8DFE019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5EE310-A59B-4A06-B9B2-47126E091DB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F379880-DA29-46F7-B65F-6AC28979BE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6437BB-AE1A-40F5-A41F-7D7EE1DC46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23318" y="3589859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B020201-D85B-4D8A-9CC3-3E60289D63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25200" y="609600"/>
            <a:ext cx="6832800" cy="2638425"/>
          </a:xfrm>
          <a:custGeom>
            <a:avLst/>
            <a:gdLst>
              <a:gd name="connsiteX0" fmla="*/ 0 w 6832800"/>
              <a:gd name="connsiteY0" fmla="*/ 0 h 2638425"/>
              <a:gd name="connsiteX1" fmla="*/ 6832800 w 6832800"/>
              <a:gd name="connsiteY1" fmla="*/ 0 h 2638425"/>
              <a:gd name="connsiteX2" fmla="*/ 6832800 w 6832800"/>
              <a:gd name="connsiteY2" fmla="*/ 1454562 h 2638425"/>
              <a:gd name="connsiteX3" fmla="*/ 4784400 w 6832800"/>
              <a:gd name="connsiteY3" fmla="*/ 2637206 h 2638425"/>
              <a:gd name="connsiteX4" fmla="*/ 4784400 w 6832800"/>
              <a:gd name="connsiteY4" fmla="*/ 2638425 h 2638425"/>
              <a:gd name="connsiteX5" fmla="*/ 0 w 6832800"/>
              <a:gd name="connsiteY5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2800" h="2638425">
                <a:moveTo>
                  <a:pt x="0" y="0"/>
                </a:moveTo>
                <a:lnTo>
                  <a:pt x="6832800" y="0"/>
                </a:lnTo>
                <a:lnTo>
                  <a:pt x="6832800" y="1454562"/>
                </a:lnTo>
                <a:lnTo>
                  <a:pt x="4784400" y="2637206"/>
                </a:lnTo>
                <a:lnTo>
                  <a:pt x="4784400" y="2638425"/>
                </a:lnTo>
                <a:lnTo>
                  <a:pt x="0" y="26384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7B5224-388F-40D0-8B7F-69F33244E91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P83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9349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4EC6AAB-D363-4585-97D7-B6134D170C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1F5B3AD-ED81-424B-A4A7-40C100033D1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B4B8E0-E89A-4E86-A64E-2DF02DA73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ADE39D-D397-499D-8160-6EB8DDA987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5CDC0-F95E-4F64-BA31-FBAEB81BB106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P84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2161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D069ECB-EEA6-461B-8414-B6A44B35BBA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7E9A492-C89A-4407-BAA7-5AA38C4AA4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C519E0E-ABAE-4BD9-BC34-A3BF83470B2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E1C1B9-C797-4EFC-8D45-0C767CB12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C9A138-05F5-4875-B6BA-D8707682CF03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CC260C-16FC-429D-A5D7-79ADDE10864D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0390AFC-08EB-496B-9F98-C7F786E61BB1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07C8E8-C210-4628-A180-EB10E35DCE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69CEE3-F6CB-4C10-8B46-F8C3F39EAD5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P85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570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C279A92-9B5E-445A-A1F1-A4DAABEB22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8BF29A0-E0DD-44EA-8497-6448B2A415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3F36D32-D670-4894-B0EC-EA5D52161E9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805F80-5F0A-443C-BBD8-1ECFB21A7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4BA99D-9801-4985-8992-E6F28312D804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667BC9-B9D9-4839-B0E4-6876E8259B9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6F0B512-14C8-4036-BBE8-C1D8B25C5836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E5A93D-78C3-4949-BB8B-9C7A481695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A0C7E-C258-4727-86DB-961F057CF04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P86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962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39BF9F7-C727-4DB1-AE16-327BEE270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18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51D0D53-E1F5-4B45-9788-6FD4B30181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0000" y="608400"/>
            <a:ext cx="3199841" cy="4471706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888702 h 4379215"/>
              <a:gd name="connsiteX1" fmla="*/ 2399881 w 2399881"/>
              <a:gd name="connsiteY1" fmla="*/ 0 h 4379215"/>
              <a:gd name="connsiteX2" fmla="*/ 2398292 w 2399881"/>
              <a:gd name="connsiteY2" fmla="*/ 4050506 h 4379215"/>
              <a:gd name="connsiteX3" fmla="*/ 1848224 w 2399881"/>
              <a:gd name="connsiteY3" fmla="*/ 4379215 h 4379215"/>
              <a:gd name="connsiteX4" fmla="*/ 6724 w 2399881"/>
              <a:gd name="connsiteY4" fmla="*/ 4376737 h 4379215"/>
              <a:gd name="connsiteX5" fmla="*/ 0 w 2399881"/>
              <a:gd name="connsiteY5" fmla="*/ 888702 h 4379215"/>
              <a:gd name="connsiteX0" fmla="*/ 0 w 2399881"/>
              <a:gd name="connsiteY0" fmla="*/ 0 h 3490513"/>
              <a:gd name="connsiteX1" fmla="*/ 2399881 w 2399881"/>
              <a:gd name="connsiteY1" fmla="*/ 6997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  <a:gd name="connsiteX0" fmla="*/ 0 w 2399881"/>
              <a:gd name="connsiteY0" fmla="*/ 0 h 3490513"/>
              <a:gd name="connsiteX1" fmla="*/ 2399881 w 2399881"/>
              <a:gd name="connsiteY1" fmla="*/ 1421 h 3490513"/>
              <a:gd name="connsiteX2" fmla="*/ 2398292 w 2399881"/>
              <a:gd name="connsiteY2" fmla="*/ 3161804 h 3490513"/>
              <a:gd name="connsiteX3" fmla="*/ 1848224 w 2399881"/>
              <a:gd name="connsiteY3" fmla="*/ 3490513 h 3490513"/>
              <a:gd name="connsiteX4" fmla="*/ 6724 w 2399881"/>
              <a:gd name="connsiteY4" fmla="*/ 3488035 h 3490513"/>
              <a:gd name="connsiteX5" fmla="*/ 0 w 2399881"/>
              <a:gd name="connsiteY5" fmla="*/ 0 h 34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881" h="3490513">
                <a:moveTo>
                  <a:pt x="0" y="0"/>
                </a:moveTo>
                <a:lnTo>
                  <a:pt x="2399881" y="1421"/>
                </a:lnTo>
                <a:cubicBezTo>
                  <a:pt x="2399351" y="1351590"/>
                  <a:pt x="2398822" y="1811635"/>
                  <a:pt x="2398292" y="3161804"/>
                </a:cubicBezTo>
                <a:lnTo>
                  <a:pt x="1848224" y="3490513"/>
                </a:lnTo>
                <a:lnTo>
                  <a:pt x="6724" y="3488035"/>
                </a:lnTo>
                <a:cubicBezTo>
                  <a:pt x="4483" y="2325357"/>
                  <a:pt x="2241" y="1162678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DE64C97-308E-492C-BBB0-600B4AC0E8B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6000" y="608400"/>
            <a:ext cx="3190876" cy="5610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3792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2700337"/>
                  <a:pt x="2391568" y="4050506"/>
                </a:cubicBezTo>
                <a:lnTo>
                  <a:pt x="1841500" y="4379215"/>
                </a:lnTo>
                <a:lnTo>
                  <a:pt x="0" y="43767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5615C2-156D-4AC5-A180-BFF73D639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E644C1-B1E3-4C97-A89C-ECA2DB0A6DFE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DF338F-AE8D-423D-9879-7F0FBC0E989A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74B877-283E-415C-BD93-49BFA314AAA2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9ED3DB3-721D-41AF-83BC-BCE5781932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28DFA8-072B-4ED2-AFF1-73A13DC1B28A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P87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241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BA23E9-02C4-46E0-8866-3D96D8DE4D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D6F19E6-C65C-4979-8127-0821981432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0DE1E08-8AEC-4D0A-95DC-65541A531E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1"/>
            <a:ext cx="3150129" cy="171826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F29DA3-D11B-4A04-978B-959E9E0F2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FD06E04-6D1B-4532-8492-F6B3F2C47A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E37C8D-10EB-409C-ADF3-A56495A63020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P88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137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3443FF8-1122-4812-93C8-7C12509442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2"/>
            <a:ext cx="3191404" cy="171826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B4594A1-6816-41AE-A0B6-FBDC1C50B8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5169CB2-9457-4034-85F9-5069E4185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3601E0-B50D-4855-8C74-33658E50D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986" y="0"/>
            <a:ext cx="469888" cy="52708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E152AD-B8B9-48CB-AEC4-A047A23B3922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1F39591-C492-412D-9DDB-ED2F3D912970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79427B6-9194-4254-BE09-981B6FDAEAA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082072F-7598-4E22-A95E-B3D23A25D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D3B9FF-48E0-473C-AEDB-343A63D48B13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P89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943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3443FF8-1122-4812-93C8-7C12509442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2"/>
            <a:ext cx="3191404" cy="171826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B4594A1-6816-41AE-A0B6-FBDC1C50B8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5169CB2-9457-4034-85F9-5069E4185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8E37B4-C5A2-469F-BE98-A293628EC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04FAC1-AEBA-4CF1-9492-B0667BE1AEC5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ECA8CB8-96ED-46A9-855E-C36E7FE95F22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DCE1C24-843D-461A-B85F-21B09F86DF8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366213E-49FD-404E-B831-9CEAC087E2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4E933-9832-4F3F-9B9D-1A7164C9306D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P90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9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F4C709-7171-454E-9065-9CC643AE09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539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487CD6C-B887-45F6-BA49-96D1CB86F3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107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A58911F-173D-48CB-AF62-2ECF8F7995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2562224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237920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2379200 h 4379215"/>
              <a:gd name="connsiteX0" fmla="*/ 0 w 2393157"/>
              <a:gd name="connsiteY0" fmla="*/ 0 h 2000015"/>
              <a:gd name="connsiteX1" fmla="*/ 2393157 w 2393157"/>
              <a:gd name="connsiteY1" fmla="*/ 0 h 2000015"/>
              <a:gd name="connsiteX2" fmla="*/ 2391568 w 2393157"/>
              <a:gd name="connsiteY2" fmla="*/ 1671306 h 2000015"/>
              <a:gd name="connsiteX3" fmla="*/ 1841500 w 2393157"/>
              <a:gd name="connsiteY3" fmla="*/ 2000015 h 2000015"/>
              <a:gd name="connsiteX4" fmla="*/ 0 w 2393157"/>
              <a:gd name="connsiteY4" fmla="*/ 1997537 h 2000015"/>
              <a:gd name="connsiteX5" fmla="*/ 0 w 2393157"/>
              <a:gd name="connsiteY5" fmla="*/ 0 h 20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2000015">
                <a:moveTo>
                  <a:pt x="0" y="0"/>
                </a:moveTo>
                <a:lnTo>
                  <a:pt x="2393157" y="0"/>
                </a:lnTo>
                <a:cubicBezTo>
                  <a:pt x="2392627" y="1350169"/>
                  <a:pt x="2392098" y="321137"/>
                  <a:pt x="2391568" y="1671306"/>
                </a:cubicBezTo>
                <a:lnTo>
                  <a:pt x="1841500" y="2000015"/>
                </a:lnTo>
                <a:lnTo>
                  <a:pt x="0" y="19975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D09A9CA-F62A-4EDB-AE37-A7929C3AE3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03671" y="3589862"/>
            <a:ext cx="3191404" cy="171826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BFF4A7D-D7A8-4058-9275-D718552459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2790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21C2738-A81A-46E0-96F4-FB729083CA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59"/>
            <a:ext cx="3191404" cy="25569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F66270-29DE-4807-8C13-9160CF0F66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4E6F9D-1C38-4828-9B68-6F605BEA9A4B}"/>
              </a:ext>
            </a:extLst>
          </p:cNvPr>
          <p:cNvSpPr/>
          <p:nvPr userDrawn="1"/>
        </p:nvSpPr>
        <p:spPr>
          <a:xfrm>
            <a:off x="0" y="6504317"/>
            <a:ext cx="1000664" cy="350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694C60E-A36B-4E80-90A9-E1B21BBBF16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bg1"/>
                </a:solidFill>
              </a:rPr>
              <a:t>© IGD 2023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7A242DD-E635-41F1-8D8F-EC17B36E8FF9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170CA6-9FB9-4A31-A0A7-E41E6D4B2F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61C84-6D80-46C8-A892-64E7EECCA608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P91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3195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D0550BC-4986-4F7B-81B2-A796E75EF7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7267" y="609598"/>
            <a:ext cx="3166533" cy="483715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55B7EC-E991-479C-8BED-E6ACB5070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1" y="3589860"/>
            <a:ext cx="3191404" cy="247518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EDC9B-A95F-4562-A473-029C6D15A5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3318" y="609598"/>
            <a:ext cx="3190876" cy="5455443"/>
          </a:xfrm>
          <a:custGeom>
            <a:avLst/>
            <a:gdLst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3157 w 2393157"/>
              <a:gd name="connsiteY2" fmla="*/ 4376737 h 4376737"/>
              <a:gd name="connsiteX3" fmla="*/ 0 w 2393157"/>
              <a:gd name="connsiteY3" fmla="*/ 4376737 h 4376737"/>
              <a:gd name="connsiteX4" fmla="*/ 0 w 2393157"/>
              <a:gd name="connsiteY4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2393157 w 2393157"/>
              <a:gd name="connsiteY3" fmla="*/ 4376737 h 4376737"/>
              <a:gd name="connsiteX4" fmla="*/ 1817687 w 2393157"/>
              <a:gd name="connsiteY4" fmla="*/ 4376737 h 4376737"/>
              <a:gd name="connsiteX5" fmla="*/ 0 w 2393157"/>
              <a:gd name="connsiteY5" fmla="*/ 4376737 h 4376737"/>
              <a:gd name="connsiteX6" fmla="*/ 0 w 2393157"/>
              <a:gd name="connsiteY6" fmla="*/ 0 h 4376737"/>
              <a:gd name="connsiteX0" fmla="*/ 0 w 2393157"/>
              <a:gd name="connsiteY0" fmla="*/ 0 h 4469007"/>
              <a:gd name="connsiteX1" fmla="*/ 2393157 w 2393157"/>
              <a:gd name="connsiteY1" fmla="*/ 0 h 4469007"/>
              <a:gd name="connsiteX2" fmla="*/ 2391568 w 2393157"/>
              <a:gd name="connsiteY2" fmla="*/ 4050506 h 4469007"/>
              <a:gd name="connsiteX3" fmla="*/ 1817687 w 2393157"/>
              <a:gd name="connsiteY3" fmla="*/ 4376737 h 4469007"/>
              <a:gd name="connsiteX4" fmla="*/ 0 w 2393157"/>
              <a:gd name="connsiteY4" fmla="*/ 4376737 h 4469007"/>
              <a:gd name="connsiteX5" fmla="*/ 0 w 2393157"/>
              <a:gd name="connsiteY5" fmla="*/ 0 h 4469007"/>
              <a:gd name="connsiteX0" fmla="*/ 0 w 2393157"/>
              <a:gd name="connsiteY0" fmla="*/ 0 h 4376737"/>
              <a:gd name="connsiteX1" fmla="*/ 2393157 w 2393157"/>
              <a:gd name="connsiteY1" fmla="*/ 0 h 4376737"/>
              <a:gd name="connsiteX2" fmla="*/ 2391568 w 2393157"/>
              <a:gd name="connsiteY2" fmla="*/ 4050506 h 4376737"/>
              <a:gd name="connsiteX3" fmla="*/ 1817687 w 2393157"/>
              <a:gd name="connsiteY3" fmla="*/ 4376737 h 4376737"/>
              <a:gd name="connsiteX4" fmla="*/ 0 w 2393157"/>
              <a:gd name="connsiteY4" fmla="*/ 4376737 h 4376737"/>
              <a:gd name="connsiteX5" fmla="*/ 0 w 2393157"/>
              <a:gd name="connsiteY5" fmla="*/ 0 h 4376737"/>
              <a:gd name="connsiteX0" fmla="*/ 0 w 2393157"/>
              <a:gd name="connsiteY0" fmla="*/ 0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0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120819 h 4379215"/>
              <a:gd name="connsiteX1" fmla="*/ 2393157 w 2393157"/>
              <a:gd name="connsiteY1" fmla="*/ 0 h 4379215"/>
              <a:gd name="connsiteX2" fmla="*/ 2391568 w 2393157"/>
              <a:gd name="connsiteY2" fmla="*/ 4050506 h 4379215"/>
              <a:gd name="connsiteX3" fmla="*/ 1841500 w 2393157"/>
              <a:gd name="connsiteY3" fmla="*/ 4379215 h 4379215"/>
              <a:gd name="connsiteX4" fmla="*/ 0 w 2393157"/>
              <a:gd name="connsiteY4" fmla="*/ 4376737 h 4379215"/>
              <a:gd name="connsiteX5" fmla="*/ 0 w 2393157"/>
              <a:gd name="connsiteY5" fmla="*/ 120819 h 4379215"/>
              <a:gd name="connsiteX0" fmla="*/ 0 w 2393157"/>
              <a:gd name="connsiteY0" fmla="*/ 0 h 4258396"/>
              <a:gd name="connsiteX1" fmla="*/ 2393157 w 2393157"/>
              <a:gd name="connsiteY1" fmla="*/ 1858 h 4258396"/>
              <a:gd name="connsiteX2" fmla="*/ 2391568 w 2393157"/>
              <a:gd name="connsiteY2" fmla="*/ 3929687 h 4258396"/>
              <a:gd name="connsiteX3" fmla="*/ 1841500 w 2393157"/>
              <a:gd name="connsiteY3" fmla="*/ 4258396 h 4258396"/>
              <a:gd name="connsiteX4" fmla="*/ 0 w 2393157"/>
              <a:gd name="connsiteY4" fmla="*/ 4255918 h 4258396"/>
              <a:gd name="connsiteX5" fmla="*/ 0 w 2393157"/>
              <a:gd name="connsiteY5" fmla="*/ 0 h 4258396"/>
              <a:gd name="connsiteX0" fmla="*/ 0 w 2393157"/>
              <a:gd name="connsiteY0" fmla="*/ 1 h 4258397"/>
              <a:gd name="connsiteX1" fmla="*/ 2393157 w 2393157"/>
              <a:gd name="connsiteY1" fmla="*/ 0 h 4258397"/>
              <a:gd name="connsiteX2" fmla="*/ 2391568 w 2393157"/>
              <a:gd name="connsiteY2" fmla="*/ 3929688 h 4258397"/>
              <a:gd name="connsiteX3" fmla="*/ 1841500 w 2393157"/>
              <a:gd name="connsiteY3" fmla="*/ 4258397 h 4258397"/>
              <a:gd name="connsiteX4" fmla="*/ 0 w 2393157"/>
              <a:gd name="connsiteY4" fmla="*/ 4255919 h 4258397"/>
              <a:gd name="connsiteX5" fmla="*/ 0 w 2393157"/>
              <a:gd name="connsiteY5" fmla="*/ 1 h 4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57" h="4258397">
                <a:moveTo>
                  <a:pt x="0" y="1"/>
                </a:moveTo>
                <a:lnTo>
                  <a:pt x="2393157" y="0"/>
                </a:lnTo>
                <a:cubicBezTo>
                  <a:pt x="2392627" y="1350169"/>
                  <a:pt x="2392098" y="2579519"/>
                  <a:pt x="2391568" y="3929688"/>
                </a:cubicBezTo>
                <a:lnTo>
                  <a:pt x="1841500" y="4258397"/>
                </a:lnTo>
                <a:lnTo>
                  <a:pt x="0" y="4255919"/>
                </a:lnTo>
                <a:lnTo>
                  <a:pt x="0" y="1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373A3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52CB10-062C-49D7-8947-795656A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8"/>
            <a:ext cx="3190875" cy="26384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3A93F6-9873-41F1-AC1F-3D9AD395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274" y="-2"/>
            <a:ext cx="471600" cy="527082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546887-6CE8-4AAB-B2B9-48A2E3DAB7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1465" y="6498000"/>
            <a:ext cx="9735085" cy="360000"/>
          </a:xfrm>
          <a:noFill/>
        </p:spPr>
        <p:txBody>
          <a:bodyPr lIns="216000" tIns="36000" rIns="0" bIns="0" anchor="ctr">
            <a:noAutofit/>
          </a:bodyPr>
          <a:lstStyle>
            <a:lvl1pPr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BC94C4-51BE-4192-9806-26F65E4574A4}"/>
              </a:ext>
            </a:extLst>
          </p:cNvPr>
          <p:cNvSpPr/>
          <p:nvPr userDrawn="1"/>
        </p:nvSpPr>
        <p:spPr>
          <a:xfrm>
            <a:off x="11756643" y="6854823"/>
            <a:ext cx="4353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4"/>
                </a:solidFill>
                <a:latin typeface="+mn-lt"/>
              </a:rPr>
              <a:t>P92</a:t>
            </a:r>
            <a:endParaRPr lang="en-GB" sz="1200" b="1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868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81.xml"/><Relationship Id="rId47" Type="http://schemas.openxmlformats.org/officeDocument/2006/relationships/slideLayout" Target="../slideLayouts/slideLayout186.xml"/><Relationship Id="rId63" Type="http://schemas.openxmlformats.org/officeDocument/2006/relationships/slideLayout" Target="../slideLayouts/slideLayout202.xml"/><Relationship Id="rId68" Type="http://schemas.openxmlformats.org/officeDocument/2006/relationships/slideLayout" Target="../slideLayouts/slideLayout207.xml"/><Relationship Id="rId84" Type="http://schemas.openxmlformats.org/officeDocument/2006/relationships/slideLayout" Target="../slideLayouts/slideLayout223.xml"/><Relationship Id="rId89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71.xml"/><Relationship Id="rId37" Type="http://schemas.openxmlformats.org/officeDocument/2006/relationships/slideLayout" Target="../slideLayouts/slideLayout176.xml"/><Relationship Id="rId53" Type="http://schemas.openxmlformats.org/officeDocument/2006/relationships/slideLayout" Target="../slideLayouts/slideLayout192.xml"/><Relationship Id="rId58" Type="http://schemas.openxmlformats.org/officeDocument/2006/relationships/slideLayout" Target="../slideLayouts/slideLayout197.xml"/><Relationship Id="rId74" Type="http://schemas.openxmlformats.org/officeDocument/2006/relationships/slideLayout" Target="../slideLayouts/slideLayout213.xml"/><Relationship Id="rId79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229.xml"/><Relationship Id="rId95" Type="http://schemas.openxmlformats.org/officeDocument/2006/relationships/image" Target="../media/image1.png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Relationship Id="rId43" Type="http://schemas.openxmlformats.org/officeDocument/2006/relationships/slideLayout" Target="../slideLayouts/slideLayout182.xml"/><Relationship Id="rId48" Type="http://schemas.openxmlformats.org/officeDocument/2006/relationships/slideLayout" Target="../slideLayouts/slideLayout187.xml"/><Relationship Id="rId64" Type="http://schemas.openxmlformats.org/officeDocument/2006/relationships/slideLayout" Target="../slideLayouts/slideLayout203.xml"/><Relationship Id="rId69" Type="http://schemas.openxmlformats.org/officeDocument/2006/relationships/slideLayout" Target="../slideLayouts/slideLayout208.xml"/><Relationship Id="rId80" Type="http://schemas.openxmlformats.org/officeDocument/2006/relationships/slideLayout" Target="../slideLayouts/slideLayout219.xml"/><Relationship Id="rId85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33" Type="http://schemas.openxmlformats.org/officeDocument/2006/relationships/slideLayout" Target="../slideLayouts/slideLayout172.xml"/><Relationship Id="rId38" Type="http://schemas.openxmlformats.org/officeDocument/2006/relationships/slideLayout" Target="../slideLayouts/slideLayout177.xml"/><Relationship Id="rId46" Type="http://schemas.openxmlformats.org/officeDocument/2006/relationships/slideLayout" Target="../slideLayouts/slideLayout185.xml"/><Relationship Id="rId59" Type="http://schemas.openxmlformats.org/officeDocument/2006/relationships/slideLayout" Target="../slideLayouts/slideLayout198.xml"/><Relationship Id="rId67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159.xml"/><Relationship Id="rId41" Type="http://schemas.openxmlformats.org/officeDocument/2006/relationships/slideLayout" Target="../slideLayouts/slideLayout180.xml"/><Relationship Id="rId54" Type="http://schemas.openxmlformats.org/officeDocument/2006/relationships/slideLayout" Target="../slideLayouts/slideLayout193.xml"/><Relationship Id="rId62" Type="http://schemas.openxmlformats.org/officeDocument/2006/relationships/slideLayout" Target="../slideLayouts/slideLayout201.xml"/><Relationship Id="rId70" Type="http://schemas.openxmlformats.org/officeDocument/2006/relationships/slideLayout" Target="../slideLayouts/slideLayout209.xml"/><Relationship Id="rId75" Type="http://schemas.openxmlformats.org/officeDocument/2006/relationships/slideLayout" Target="../slideLayouts/slideLayout214.xml"/><Relationship Id="rId83" Type="http://schemas.openxmlformats.org/officeDocument/2006/relationships/slideLayout" Target="../slideLayouts/slideLayout222.xml"/><Relationship Id="rId88" Type="http://schemas.openxmlformats.org/officeDocument/2006/relationships/slideLayout" Target="../slideLayouts/slideLayout227.xml"/><Relationship Id="rId91" Type="http://schemas.openxmlformats.org/officeDocument/2006/relationships/slideLayout" Target="../slideLayouts/slideLayout230.xml"/><Relationship Id="rId96" Type="http://schemas.openxmlformats.org/officeDocument/2006/relationships/image" Target="../media/image2.pn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slideLayout" Target="../slideLayouts/slideLayout167.xml"/><Relationship Id="rId36" Type="http://schemas.openxmlformats.org/officeDocument/2006/relationships/slideLayout" Target="../slideLayouts/slideLayout175.xml"/><Relationship Id="rId49" Type="http://schemas.openxmlformats.org/officeDocument/2006/relationships/slideLayout" Target="../slideLayouts/slideLayout188.xml"/><Relationship Id="rId57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49.xml"/><Relationship Id="rId31" Type="http://schemas.openxmlformats.org/officeDocument/2006/relationships/slideLayout" Target="../slideLayouts/slideLayout170.xml"/><Relationship Id="rId44" Type="http://schemas.openxmlformats.org/officeDocument/2006/relationships/slideLayout" Target="../slideLayouts/slideLayout183.xml"/><Relationship Id="rId52" Type="http://schemas.openxmlformats.org/officeDocument/2006/relationships/slideLayout" Target="../slideLayouts/slideLayout191.xml"/><Relationship Id="rId60" Type="http://schemas.openxmlformats.org/officeDocument/2006/relationships/slideLayout" Target="../slideLayouts/slideLayout199.xml"/><Relationship Id="rId65" Type="http://schemas.openxmlformats.org/officeDocument/2006/relationships/slideLayout" Target="../slideLayouts/slideLayout204.xml"/><Relationship Id="rId73" Type="http://schemas.openxmlformats.org/officeDocument/2006/relationships/slideLayout" Target="../slideLayouts/slideLayout212.xml"/><Relationship Id="rId78" Type="http://schemas.openxmlformats.org/officeDocument/2006/relationships/slideLayout" Target="../slideLayouts/slideLayout217.xml"/><Relationship Id="rId81" Type="http://schemas.openxmlformats.org/officeDocument/2006/relationships/slideLayout" Target="../slideLayouts/slideLayout220.xml"/><Relationship Id="rId86" Type="http://schemas.openxmlformats.org/officeDocument/2006/relationships/slideLayout" Target="../slideLayouts/slideLayout225.xml"/><Relationship Id="rId94" Type="http://schemas.openxmlformats.org/officeDocument/2006/relationships/theme" Target="../theme/theme2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39" Type="http://schemas.openxmlformats.org/officeDocument/2006/relationships/slideLayout" Target="../slideLayouts/slideLayout178.xml"/><Relationship Id="rId34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89.xml"/><Relationship Id="rId55" Type="http://schemas.openxmlformats.org/officeDocument/2006/relationships/slideLayout" Target="../slideLayouts/slideLayout194.xml"/><Relationship Id="rId76" Type="http://schemas.openxmlformats.org/officeDocument/2006/relationships/slideLayout" Target="../slideLayouts/slideLayout215.xml"/><Relationship Id="rId97" Type="http://schemas.openxmlformats.org/officeDocument/2006/relationships/image" Target="../media/image3.png"/><Relationship Id="rId7" Type="http://schemas.openxmlformats.org/officeDocument/2006/relationships/slideLayout" Target="../slideLayouts/slideLayout146.xml"/><Relationship Id="rId71" Type="http://schemas.openxmlformats.org/officeDocument/2006/relationships/slideLayout" Target="../slideLayouts/slideLayout210.xml"/><Relationship Id="rId9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79.xml"/><Relationship Id="rId45" Type="http://schemas.openxmlformats.org/officeDocument/2006/relationships/slideLayout" Target="../slideLayouts/slideLayout184.xml"/><Relationship Id="rId66" Type="http://schemas.openxmlformats.org/officeDocument/2006/relationships/slideLayout" Target="../slideLayouts/slideLayout205.xml"/><Relationship Id="rId87" Type="http://schemas.openxmlformats.org/officeDocument/2006/relationships/slideLayout" Target="../slideLayouts/slideLayout226.xml"/><Relationship Id="rId61" Type="http://schemas.openxmlformats.org/officeDocument/2006/relationships/slideLayout" Target="../slideLayouts/slideLayout200.xml"/><Relationship Id="rId82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69.xml"/><Relationship Id="rId35" Type="http://schemas.openxmlformats.org/officeDocument/2006/relationships/slideLayout" Target="../slideLayouts/slideLayout174.xml"/><Relationship Id="rId56" Type="http://schemas.openxmlformats.org/officeDocument/2006/relationships/slideLayout" Target="../slideLayouts/slideLayout195.xml"/><Relationship Id="rId7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147.xml"/><Relationship Id="rId51" Type="http://schemas.openxmlformats.org/officeDocument/2006/relationships/slideLayout" Target="../slideLayouts/slideLayout190.xml"/><Relationship Id="rId72" Type="http://schemas.openxmlformats.org/officeDocument/2006/relationships/slideLayout" Target="../slideLayouts/slideLayout211.xml"/><Relationship Id="rId93" Type="http://schemas.openxmlformats.org/officeDocument/2006/relationships/slideLayout" Target="../slideLayouts/slideLayout232.xml"/><Relationship Id="rId98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349.xml"/><Relationship Id="rId21" Type="http://schemas.openxmlformats.org/officeDocument/2006/relationships/slideLayout" Target="../slideLayouts/slideLayout253.xml"/><Relationship Id="rId42" Type="http://schemas.openxmlformats.org/officeDocument/2006/relationships/slideLayout" Target="../slideLayouts/slideLayout274.xml"/><Relationship Id="rId63" Type="http://schemas.openxmlformats.org/officeDocument/2006/relationships/slideLayout" Target="../slideLayouts/slideLayout295.xml"/><Relationship Id="rId84" Type="http://schemas.openxmlformats.org/officeDocument/2006/relationships/slideLayout" Target="../slideLayouts/slideLayout316.xml"/><Relationship Id="rId138" Type="http://schemas.openxmlformats.org/officeDocument/2006/relationships/image" Target="../media/image2.png"/><Relationship Id="rId16" Type="http://schemas.openxmlformats.org/officeDocument/2006/relationships/slideLayout" Target="../slideLayouts/slideLayout248.xml"/><Relationship Id="rId107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243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74" Type="http://schemas.openxmlformats.org/officeDocument/2006/relationships/slideLayout" Target="../slideLayouts/slideLayout306.xml"/><Relationship Id="rId79" Type="http://schemas.openxmlformats.org/officeDocument/2006/relationships/slideLayout" Target="../slideLayouts/slideLayout311.xml"/><Relationship Id="rId102" Type="http://schemas.openxmlformats.org/officeDocument/2006/relationships/slideLayout" Target="../slideLayouts/slideLayout334.xml"/><Relationship Id="rId123" Type="http://schemas.openxmlformats.org/officeDocument/2006/relationships/slideLayout" Target="../slideLayouts/slideLayout355.xml"/><Relationship Id="rId128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237.xml"/><Relationship Id="rId90" Type="http://schemas.openxmlformats.org/officeDocument/2006/relationships/slideLayout" Target="../slideLayouts/slideLayout322.xml"/><Relationship Id="rId95" Type="http://schemas.openxmlformats.org/officeDocument/2006/relationships/slideLayout" Target="../slideLayouts/slideLayout327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64" Type="http://schemas.openxmlformats.org/officeDocument/2006/relationships/slideLayout" Target="../slideLayouts/slideLayout296.xml"/><Relationship Id="rId69" Type="http://schemas.openxmlformats.org/officeDocument/2006/relationships/slideLayout" Target="../slideLayouts/slideLayout301.xml"/><Relationship Id="rId113" Type="http://schemas.openxmlformats.org/officeDocument/2006/relationships/slideLayout" Target="../slideLayouts/slideLayout345.xml"/><Relationship Id="rId118" Type="http://schemas.openxmlformats.org/officeDocument/2006/relationships/slideLayout" Target="../slideLayouts/slideLayout350.xml"/><Relationship Id="rId134" Type="http://schemas.openxmlformats.org/officeDocument/2006/relationships/slideLayout" Target="../slideLayouts/slideLayout366.xml"/><Relationship Id="rId139" Type="http://schemas.openxmlformats.org/officeDocument/2006/relationships/image" Target="../media/image3.png"/><Relationship Id="rId80" Type="http://schemas.openxmlformats.org/officeDocument/2006/relationships/slideLayout" Target="../slideLayouts/slideLayout312.xml"/><Relationship Id="rId85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59" Type="http://schemas.openxmlformats.org/officeDocument/2006/relationships/slideLayout" Target="../slideLayouts/slideLayout291.xml"/><Relationship Id="rId103" Type="http://schemas.openxmlformats.org/officeDocument/2006/relationships/slideLayout" Target="../slideLayouts/slideLayout335.xml"/><Relationship Id="rId108" Type="http://schemas.openxmlformats.org/officeDocument/2006/relationships/slideLayout" Target="../slideLayouts/slideLayout340.xml"/><Relationship Id="rId124" Type="http://schemas.openxmlformats.org/officeDocument/2006/relationships/slideLayout" Target="../slideLayouts/slideLayout356.xml"/><Relationship Id="rId129" Type="http://schemas.openxmlformats.org/officeDocument/2006/relationships/slideLayout" Target="../slideLayouts/slideLayout361.xml"/><Relationship Id="rId54" Type="http://schemas.openxmlformats.org/officeDocument/2006/relationships/slideLayout" Target="../slideLayouts/slideLayout286.xml"/><Relationship Id="rId70" Type="http://schemas.openxmlformats.org/officeDocument/2006/relationships/slideLayout" Target="../slideLayouts/slideLayout302.xml"/><Relationship Id="rId75" Type="http://schemas.openxmlformats.org/officeDocument/2006/relationships/slideLayout" Target="../slideLayouts/slideLayout307.xml"/><Relationship Id="rId91" Type="http://schemas.openxmlformats.org/officeDocument/2006/relationships/slideLayout" Target="../slideLayouts/slideLayout323.xml"/><Relationship Id="rId96" Type="http://schemas.openxmlformats.org/officeDocument/2006/relationships/slideLayout" Target="../slideLayouts/slideLayout328.xml"/><Relationship Id="rId140" Type="http://schemas.openxmlformats.org/officeDocument/2006/relationships/image" Target="../media/image4.png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49" Type="http://schemas.openxmlformats.org/officeDocument/2006/relationships/slideLayout" Target="../slideLayouts/slideLayout281.xml"/><Relationship Id="rId114" Type="http://schemas.openxmlformats.org/officeDocument/2006/relationships/slideLayout" Target="../slideLayouts/slideLayout346.xml"/><Relationship Id="rId119" Type="http://schemas.openxmlformats.org/officeDocument/2006/relationships/slideLayout" Target="../slideLayouts/slideLayout351.xml"/><Relationship Id="rId44" Type="http://schemas.openxmlformats.org/officeDocument/2006/relationships/slideLayout" Target="../slideLayouts/slideLayout276.xml"/><Relationship Id="rId60" Type="http://schemas.openxmlformats.org/officeDocument/2006/relationships/slideLayout" Target="../slideLayouts/slideLayout292.xml"/><Relationship Id="rId65" Type="http://schemas.openxmlformats.org/officeDocument/2006/relationships/slideLayout" Target="../slideLayouts/slideLayout297.xml"/><Relationship Id="rId81" Type="http://schemas.openxmlformats.org/officeDocument/2006/relationships/slideLayout" Target="../slideLayouts/slideLayout313.xml"/><Relationship Id="rId86" Type="http://schemas.openxmlformats.org/officeDocument/2006/relationships/slideLayout" Target="../slideLayouts/slideLayout318.xml"/><Relationship Id="rId130" Type="http://schemas.openxmlformats.org/officeDocument/2006/relationships/slideLayout" Target="../slideLayouts/slideLayout362.xml"/><Relationship Id="rId135" Type="http://schemas.openxmlformats.org/officeDocument/2006/relationships/slideLayout" Target="../slideLayouts/slideLayout367.xml"/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39" Type="http://schemas.openxmlformats.org/officeDocument/2006/relationships/slideLayout" Target="../slideLayouts/slideLayout271.xml"/><Relationship Id="rId109" Type="http://schemas.openxmlformats.org/officeDocument/2006/relationships/slideLayout" Target="../slideLayouts/slideLayout341.xml"/><Relationship Id="rId34" Type="http://schemas.openxmlformats.org/officeDocument/2006/relationships/slideLayout" Target="../slideLayouts/slideLayout266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6" Type="http://schemas.openxmlformats.org/officeDocument/2006/relationships/slideLayout" Target="../slideLayouts/slideLayout308.xml"/><Relationship Id="rId97" Type="http://schemas.openxmlformats.org/officeDocument/2006/relationships/slideLayout" Target="../slideLayouts/slideLayout329.xml"/><Relationship Id="rId104" Type="http://schemas.openxmlformats.org/officeDocument/2006/relationships/slideLayout" Target="../slideLayouts/slideLayout336.xml"/><Relationship Id="rId120" Type="http://schemas.openxmlformats.org/officeDocument/2006/relationships/slideLayout" Target="../slideLayouts/slideLayout352.xml"/><Relationship Id="rId125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239.xml"/><Relationship Id="rId71" Type="http://schemas.openxmlformats.org/officeDocument/2006/relationships/slideLayout" Target="../slideLayouts/slideLayout303.xml"/><Relationship Id="rId9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234.xml"/><Relationship Id="rId29" Type="http://schemas.openxmlformats.org/officeDocument/2006/relationships/slideLayout" Target="../slideLayouts/slideLayout261.xml"/><Relationship Id="rId24" Type="http://schemas.openxmlformats.org/officeDocument/2006/relationships/slideLayout" Target="../slideLayouts/slideLayout256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66" Type="http://schemas.openxmlformats.org/officeDocument/2006/relationships/slideLayout" Target="../slideLayouts/slideLayout298.xml"/><Relationship Id="rId87" Type="http://schemas.openxmlformats.org/officeDocument/2006/relationships/slideLayout" Target="../slideLayouts/slideLayout319.xml"/><Relationship Id="rId110" Type="http://schemas.openxmlformats.org/officeDocument/2006/relationships/slideLayout" Target="../slideLayouts/slideLayout342.xml"/><Relationship Id="rId115" Type="http://schemas.openxmlformats.org/officeDocument/2006/relationships/slideLayout" Target="../slideLayouts/slideLayout347.xml"/><Relationship Id="rId131" Type="http://schemas.openxmlformats.org/officeDocument/2006/relationships/slideLayout" Target="../slideLayouts/slideLayout363.xml"/><Relationship Id="rId136" Type="http://schemas.openxmlformats.org/officeDocument/2006/relationships/theme" Target="../theme/theme3.xml"/><Relationship Id="rId61" Type="http://schemas.openxmlformats.org/officeDocument/2006/relationships/slideLayout" Target="../slideLayouts/slideLayout293.xml"/><Relationship Id="rId82" Type="http://schemas.openxmlformats.org/officeDocument/2006/relationships/slideLayout" Target="../slideLayouts/slideLayout314.xml"/><Relationship Id="rId1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46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56" Type="http://schemas.openxmlformats.org/officeDocument/2006/relationships/slideLayout" Target="../slideLayouts/slideLayout288.xml"/><Relationship Id="rId77" Type="http://schemas.openxmlformats.org/officeDocument/2006/relationships/slideLayout" Target="../slideLayouts/slideLayout309.xml"/><Relationship Id="rId100" Type="http://schemas.openxmlformats.org/officeDocument/2006/relationships/slideLayout" Target="../slideLayouts/slideLayout332.xml"/><Relationship Id="rId105" Type="http://schemas.openxmlformats.org/officeDocument/2006/relationships/slideLayout" Target="../slideLayouts/slideLayout337.xml"/><Relationship Id="rId126" Type="http://schemas.openxmlformats.org/officeDocument/2006/relationships/slideLayout" Target="../slideLayouts/slideLayout35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72" Type="http://schemas.openxmlformats.org/officeDocument/2006/relationships/slideLayout" Target="../slideLayouts/slideLayout304.xml"/><Relationship Id="rId93" Type="http://schemas.openxmlformats.org/officeDocument/2006/relationships/slideLayout" Target="../slideLayouts/slideLayout325.xml"/><Relationship Id="rId98" Type="http://schemas.openxmlformats.org/officeDocument/2006/relationships/slideLayout" Target="../slideLayouts/slideLayout330.xml"/><Relationship Id="rId121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235.xml"/><Relationship Id="rId25" Type="http://schemas.openxmlformats.org/officeDocument/2006/relationships/slideLayout" Target="../slideLayouts/slideLayout257.xml"/><Relationship Id="rId46" Type="http://schemas.openxmlformats.org/officeDocument/2006/relationships/slideLayout" Target="../slideLayouts/slideLayout278.xml"/><Relationship Id="rId67" Type="http://schemas.openxmlformats.org/officeDocument/2006/relationships/slideLayout" Target="../slideLayouts/slideLayout299.xml"/><Relationship Id="rId116" Type="http://schemas.openxmlformats.org/officeDocument/2006/relationships/slideLayout" Target="../slideLayouts/slideLayout348.xml"/><Relationship Id="rId137" Type="http://schemas.openxmlformats.org/officeDocument/2006/relationships/image" Target="../media/image1.png"/><Relationship Id="rId20" Type="http://schemas.openxmlformats.org/officeDocument/2006/relationships/slideLayout" Target="../slideLayouts/slideLayout252.xml"/><Relationship Id="rId41" Type="http://schemas.openxmlformats.org/officeDocument/2006/relationships/slideLayout" Target="../slideLayouts/slideLayout273.xml"/><Relationship Id="rId62" Type="http://schemas.openxmlformats.org/officeDocument/2006/relationships/slideLayout" Target="../slideLayouts/slideLayout294.xml"/><Relationship Id="rId83" Type="http://schemas.openxmlformats.org/officeDocument/2006/relationships/slideLayout" Target="../slideLayouts/slideLayout315.xml"/><Relationship Id="rId88" Type="http://schemas.openxmlformats.org/officeDocument/2006/relationships/slideLayout" Target="../slideLayouts/slideLayout320.xml"/><Relationship Id="rId111" Type="http://schemas.openxmlformats.org/officeDocument/2006/relationships/slideLayout" Target="../slideLayouts/slideLayout343.xml"/><Relationship Id="rId132" Type="http://schemas.openxmlformats.org/officeDocument/2006/relationships/slideLayout" Target="../slideLayouts/slideLayout364.xml"/><Relationship Id="rId15" Type="http://schemas.openxmlformats.org/officeDocument/2006/relationships/slideLayout" Target="../slideLayouts/slideLayout247.xml"/><Relationship Id="rId36" Type="http://schemas.openxmlformats.org/officeDocument/2006/relationships/slideLayout" Target="../slideLayouts/slideLayout268.xml"/><Relationship Id="rId57" Type="http://schemas.openxmlformats.org/officeDocument/2006/relationships/slideLayout" Target="../slideLayouts/slideLayout289.xml"/><Relationship Id="rId106" Type="http://schemas.openxmlformats.org/officeDocument/2006/relationships/slideLayout" Target="../slideLayouts/slideLayout338.xml"/><Relationship Id="rId127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242.xml"/><Relationship Id="rId31" Type="http://schemas.openxmlformats.org/officeDocument/2006/relationships/slideLayout" Target="../slideLayouts/slideLayout263.xml"/><Relationship Id="rId52" Type="http://schemas.openxmlformats.org/officeDocument/2006/relationships/slideLayout" Target="../slideLayouts/slideLayout284.xml"/><Relationship Id="rId73" Type="http://schemas.openxmlformats.org/officeDocument/2006/relationships/slideLayout" Target="../slideLayouts/slideLayout305.xml"/><Relationship Id="rId78" Type="http://schemas.openxmlformats.org/officeDocument/2006/relationships/slideLayout" Target="../slideLayouts/slideLayout310.xml"/><Relationship Id="rId94" Type="http://schemas.openxmlformats.org/officeDocument/2006/relationships/slideLayout" Target="../slideLayouts/slideLayout326.xml"/><Relationship Id="rId99" Type="http://schemas.openxmlformats.org/officeDocument/2006/relationships/slideLayout" Target="../slideLayouts/slideLayout331.xml"/><Relationship Id="rId101" Type="http://schemas.openxmlformats.org/officeDocument/2006/relationships/slideLayout" Target="../slideLayouts/slideLayout333.xml"/><Relationship Id="rId122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26" Type="http://schemas.openxmlformats.org/officeDocument/2006/relationships/slideLayout" Target="../slideLayouts/slideLayout258.xml"/><Relationship Id="rId47" Type="http://schemas.openxmlformats.org/officeDocument/2006/relationships/slideLayout" Target="../slideLayouts/slideLayout279.xml"/><Relationship Id="rId68" Type="http://schemas.openxmlformats.org/officeDocument/2006/relationships/slideLayout" Target="../slideLayouts/slideLayout300.xml"/><Relationship Id="rId89" Type="http://schemas.openxmlformats.org/officeDocument/2006/relationships/slideLayout" Target="../slideLayouts/slideLayout321.xml"/><Relationship Id="rId112" Type="http://schemas.openxmlformats.org/officeDocument/2006/relationships/slideLayout" Target="../slideLayouts/slideLayout344.xml"/><Relationship Id="rId133" Type="http://schemas.openxmlformats.org/officeDocument/2006/relationships/slideLayout" Target="../slideLayouts/slideLayout365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93.xml"/><Relationship Id="rId21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409.xml"/><Relationship Id="rId47" Type="http://schemas.openxmlformats.org/officeDocument/2006/relationships/slideLayout" Target="../slideLayouts/slideLayout414.xml"/><Relationship Id="rId63" Type="http://schemas.openxmlformats.org/officeDocument/2006/relationships/slideLayout" Target="../slideLayouts/slideLayout430.xml"/><Relationship Id="rId68" Type="http://schemas.openxmlformats.org/officeDocument/2006/relationships/slideLayout" Target="../slideLayouts/slideLayout435.xml"/><Relationship Id="rId84" Type="http://schemas.openxmlformats.org/officeDocument/2006/relationships/slideLayout" Target="../slideLayouts/slideLayout451.xml"/><Relationship Id="rId89" Type="http://schemas.openxmlformats.org/officeDocument/2006/relationships/slideLayout" Target="../slideLayouts/slideLayout456.xml"/><Relationship Id="rId1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78.xml"/><Relationship Id="rId32" Type="http://schemas.openxmlformats.org/officeDocument/2006/relationships/slideLayout" Target="../slideLayouts/slideLayout399.xml"/><Relationship Id="rId37" Type="http://schemas.openxmlformats.org/officeDocument/2006/relationships/slideLayout" Target="../slideLayouts/slideLayout404.xml"/><Relationship Id="rId53" Type="http://schemas.openxmlformats.org/officeDocument/2006/relationships/slideLayout" Target="../slideLayouts/slideLayout420.xml"/><Relationship Id="rId58" Type="http://schemas.openxmlformats.org/officeDocument/2006/relationships/slideLayout" Target="../slideLayouts/slideLayout425.xml"/><Relationship Id="rId74" Type="http://schemas.openxmlformats.org/officeDocument/2006/relationships/slideLayout" Target="../slideLayouts/slideLayout441.xml"/><Relationship Id="rId79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372.xml"/><Relationship Id="rId90" Type="http://schemas.openxmlformats.org/officeDocument/2006/relationships/slideLayout" Target="../slideLayouts/slideLayout457.xml"/><Relationship Id="rId95" Type="http://schemas.openxmlformats.org/officeDocument/2006/relationships/slideLayout" Target="../slideLayouts/slideLayout462.xml"/><Relationship Id="rId22" Type="http://schemas.openxmlformats.org/officeDocument/2006/relationships/slideLayout" Target="../slideLayouts/slideLayout389.xml"/><Relationship Id="rId27" Type="http://schemas.openxmlformats.org/officeDocument/2006/relationships/slideLayout" Target="../slideLayouts/slideLayout394.xml"/><Relationship Id="rId43" Type="http://schemas.openxmlformats.org/officeDocument/2006/relationships/slideLayout" Target="../slideLayouts/slideLayout410.xml"/><Relationship Id="rId48" Type="http://schemas.openxmlformats.org/officeDocument/2006/relationships/slideLayout" Target="../slideLayouts/slideLayout415.xml"/><Relationship Id="rId64" Type="http://schemas.openxmlformats.org/officeDocument/2006/relationships/slideLayout" Target="../slideLayouts/slideLayout431.xml"/><Relationship Id="rId69" Type="http://schemas.openxmlformats.org/officeDocument/2006/relationships/slideLayout" Target="../slideLayouts/slideLayout436.xml"/><Relationship Id="rId80" Type="http://schemas.openxmlformats.org/officeDocument/2006/relationships/slideLayout" Target="../slideLayouts/slideLayout447.xml"/><Relationship Id="rId85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370.xml"/><Relationship Id="rId12" Type="http://schemas.openxmlformats.org/officeDocument/2006/relationships/slideLayout" Target="../slideLayouts/slideLayout379.xml"/><Relationship Id="rId17" Type="http://schemas.openxmlformats.org/officeDocument/2006/relationships/slideLayout" Target="../slideLayouts/slideLayout384.xml"/><Relationship Id="rId25" Type="http://schemas.openxmlformats.org/officeDocument/2006/relationships/slideLayout" Target="../slideLayouts/slideLayout392.xml"/><Relationship Id="rId33" Type="http://schemas.openxmlformats.org/officeDocument/2006/relationships/slideLayout" Target="../slideLayouts/slideLayout400.xml"/><Relationship Id="rId38" Type="http://schemas.openxmlformats.org/officeDocument/2006/relationships/slideLayout" Target="../slideLayouts/slideLayout405.xml"/><Relationship Id="rId46" Type="http://schemas.openxmlformats.org/officeDocument/2006/relationships/slideLayout" Target="../slideLayouts/slideLayout413.xml"/><Relationship Id="rId59" Type="http://schemas.openxmlformats.org/officeDocument/2006/relationships/slideLayout" Target="../slideLayouts/slideLayout426.xml"/><Relationship Id="rId67" Type="http://schemas.openxmlformats.org/officeDocument/2006/relationships/slideLayout" Target="../slideLayouts/slideLayout434.xml"/><Relationship Id="rId20" Type="http://schemas.openxmlformats.org/officeDocument/2006/relationships/slideLayout" Target="../slideLayouts/slideLayout387.xml"/><Relationship Id="rId41" Type="http://schemas.openxmlformats.org/officeDocument/2006/relationships/slideLayout" Target="../slideLayouts/slideLayout408.xml"/><Relationship Id="rId54" Type="http://schemas.openxmlformats.org/officeDocument/2006/relationships/slideLayout" Target="../slideLayouts/slideLayout421.xml"/><Relationship Id="rId62" Type="http://schemas.openxmlformats.org/officeDocument/2006/relationships/slideLayout" Target="../slideLayouts/slideLayout429.xml"/><Relationship Id="rId70" Type="http://schemas.openxmlformats.org/officeDocument/2006/relationships/slideLayout" Target="../slideLayouts/slideLayout437.xml"/><Relationship Id="rId75" Type="http://schemas.openxmlformats.org/officeDocument/2006/relationships/slideLayout" Target="../slideLayouts/slideLayout442.xml"/><Relationship Id="rId83" Type="http://schemas.openxmlformats.org/officeDocument/2006/relationships/slideLayout" Target="../slideLayouts/slideLayout450.xml"/><Relationship Id="rId88" Type="http://schemas.openxmlformats.org/officeDocument/2006/relationships/slideLayout" Target="../slideLayouts/slideLayout455.xml"/><Relationship Id="rId91" Type="http://schemas.openxmlformats.org/officeDocument/2006/relationships/slideLayout" Target="../slideLayouts/slideLayout458.xml"/><Relationship Id="rId96" Type="http://schemas.openxmlformats.org/officeDocument/2006/relationships/theme" Target="../theme/theme4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15" Type="http://schemas.openxmlformats.org/officeDocument/2006/relationships/slideLayout" Target="../slideLayouts/slideLayout382.xml"/><Relationship Id="rId23" Type="http://schemas.openxmlformats.org/officeDocument/2006/relationships/slideLayout" Target="../slideLayouts/slideLayout390.xml"/><Relationship Id="rId28" Type="http://schemas.openxmlformats.org/officeDocument/2006/relationships/slideLayout" Target="../slideLayouts/slideLayout395.xml"/><Relationship Id="rId36" Type="http://schemas.openxmlformats.org/officeDocument/2006/relationships/slideLayout" Target="../slideLayouts/slideLayout403.xml"/><Relationship Id="rId49" Type="http://schemas.openxmlformats.org/officeDocument/2006/relationships/slideLayout" Target="../slideLayouts/slideLayout416.xml"/><Relationship Id="rId57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377.xml"/><Relationship Id="rId31" Type="http://schemas.openxmlformats.org/officeDocument/2006/relationships/slideLayout" Target="../slideLayouts/slideLayout398.xml"/><Relationship Id="rId44" Type="http://schemas.openxmlformats.org/officeDocument/2006/relationships/slideLayout" Target="../slideLayouts/slideLayout411.xml"/><Relationship Id="rId52" Type="http://schemas.openxmlformats.org/officeDocument/2006/relationships/slideLayout" Target="../slideLayouts/slideLayout419.xml"/><Relationship Id="rId60" Type="http://schemas.openxmlformats.org/officeDocument/2006/relationships/slideLayout" Target="../slideLayouts/slideLayout427.xml"/><Relationship Id="rId65" Type="http://schemas.openxmlformats.org/officeDocument/2006/relationships/slideLayout" Target="../slideLayouts/slideLayout432.xml"/><Relationship Id="rId73" Type="http://schemas.openxmlformats.org/officeDocument/2006/relationships/slideLayout" Target="../slideLayouts/slideLayout440.xml"/><Relationship Id="rId78" Type="http://schemas.openxmlformats.org/officeDocument/2006/relationships/slideLayout" Target="../slideLayouts/slideLayout445.xml"/><Relationship Id="rId81" Type="http://schemas.openxmlformats.org/officeDocument/2006/relationships/slideLayout" Target="../slideLayouts/slideLayout448.xml"/><Relationship Id="rId86" Type="http://schemas.openxmlformats.org/officeDocument/2006/relationships/slideLayout" Target="../slideLayouts/slideLayout453.xml"/><Relationship Id="rId94" Type="http://schemas.openxmlformats.org/officeDocument/2006/relationships/slideLayout" Target="../slideLayouts/slideLayout461.xml"/><Relationship Id="rId99" Type="http://schemas.openxmlformats.org/officeDocument/2006/relationships/image" Target="../media/image3.png"/><Relationship Id="rId4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80.xml"/><Relationship Id="rId18" Type="http://schemas.openxmlformats.org/officeDocument/2006/relationships/slideLayout" Target="../slideLayouts/slideLayout385.xml"/><Relationship Id="rId39" Type="http://schemas.openxmlformats.org/officeDocument/2006/relationships/slideLayout" Target="../slideLayouts/slideLayout406.xml"/><Relationship Id="rId34" Type="http://schemas.openxmlformats.org/officeDocument/2006/relationships/slideLayout" Target="../slideLayouts/slideLayout401.xml"/><Relationship Id="rId50" Type="http://schemas.openxmlformats.org/officeDocument/2006/relationships/slideLayout" Target="../slideLayouts/slideLayout417.xml"/><Relationship Id="rId55" Type="http://schemas.openxmlformats.org/officeDocument/2006/relationships/slideLayout" Target="../slideLayouts/slideLayout422.xml"/><Relationship Id="rId76" Type="http://schemas.openxmlformats.org/officeDocument/2006/relationships/slideLayout" Target="../slideLayouts/slideLayout443.xml"/><Relationship Id="rId97" Type="http://schemas.openxmlformats.org/officeDocument/2006/relationships/image" Target="../media/image1.png"/><Relationship Id="rId7" Type="http://schemas.openxmlformats.org/officeDocument/2006/relationships/slideLayout" Target="../slideLayouts/slideLayout374.xml"/><Relationship Id="rId71" Type="http://schemas.openxmlformats.org/officeDocument/2006/relationships/slideLayout" Target="../slideLayouts/slideLayout438.xml"/><Relationship Id="rId92" Type="http://schemas.openxmlformats.org/officeDocument/2006/relationships/slideLayout" Target="../slideLayouts/slideLayout459.xml"/><Relationship Id="rId2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96.xml"/><Relationship Id="rId24" Type="http://schemas.openxmlformats.org/officeDocument/2006/relationships/slideLayout" Target="../slideLayouts/slideLayout391.xml"/><Relationship Id="rId40" Type="http://schemas.openxmlformats.org/officeDocument/2006/relationships/slideLayout" Target="../slideLayouts/slideLayout407.xml"/><Relationship Id="rId45" Type="http://schemas.openxmlformats.org/officeDocument/2006/relationships/slideLayout" Target="../slideLayouts/slideLayout412.xml"/><Relationship Id="rId66" Type="http://schemas.openxmlformats.org/officeDocument/2006/relationships/slideLayout" Target="../slideLayouts/slideLayout433.xml"/><Relationship Id="rId87" Type="http://schemas.openxmlformats.org/officeDocument/2006/relationships/slideLayout" Target="../slideLayouts/slideLayout454.xml"/><Relationship Id="rId61" Type="http://schemas.openxmlformats.org/officeDocument/2006/relationships/slideLayout" Target="../slideLayouts/slideLayout428.xml"/><Relationship Id="rId82" Type="http://schemas.openxmlformats.org/officeDocument/2006/relationships/slideLayout" Target="../slideLayouts/slideLayout449.xml"/><Relationship Id="rId19" Type="http://schemas.openxmlformats.org/officeDocument/2006/relationships/slideLayout" Target="../slideLayouts/slideLayout386.xml"/><Relationship Id="rId14" Type="http://schemas.openxmlformats.org/officeDocument/2006/relationships/slideLayout" Target="../slideLayouts/slideLayout381.xml"/><Relationship Id="rId30" Type="http://schemas.openxmlformats.org/officeDocument/2006/relationships/slideLayout" Target="../slideLayouts/slideLayout397.xml"/><Relationship Id="rId35" Type="http://schemas.openxmlformats.org/officeDocument/2006/relationships/slideLayout" Target="../slideLayouts/slideLayout402.xml"/><Relationship Id="rId56" Type="http://schemas.openxmlformats.org/officeDocument/2006/relationships/slideLayout" Target="../slideLayouts/slideLayout423.xml"/><Relationship Id="rId77" Type="http://schemas.openxmlformats.org/officeDocument/2006/relationships/slideLayout" Target="../slideLayouts/slideLayout444.xml"/><Relationship Id="rId100" Type="http://schemas.openxmlformats.org/officeDocument/2006/relationships/image" Target="../media/image4.png"/><Relationship Id="rId8" Type="http://schemas.openxmlformats.org/officeDocument/2006/relationships/slideLayout" Target="../slideLayouts/slideLayout375.xml"/><Relationship Id="rId51" Type="http://schemas.openxmlformats.org/officeDocument/2006/relationships/slideLayout" Target="../slideLayouts/slideLayout418.xml"/><Relationship Id="rId72" Type="http://schemas.openxmlformats.org/officeDocument/2006/relationships/slideLayout" Target="../slideLayouts/slideLayout439.xml"/><Relationship Id="rId93" Type="http://schemas.openxmlformats.org/officeDocument/2006/relationships/slideLayout" Target="../slideLayouts/slideLayout460.xml"/><Relationship Id="rId98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579.xml"/><Relationship Id="rId21" Type="http://schemas.openxmlformats.org/officeDocument/2006/relationships/slideLayout" Target="../slideLayouts/slideLayout483.xml"/><Relationship Id="rId42" Type="http://schemas.openxmlformats.org/officeDocument/2006/relationships/slideLayout" Target="../slideLayouts/slideLayout504.xml"/><Relationship Id="rId63" Type="http://schemas.openxmlformats.org/officeDocument/2006/relationships/slideLayout" Target="../slideLayouts/slideLayout525.xml"/><Relationship Id="rId84" Type="http://schemas.openxmlformats.org/officeDocument/2006/relationships/slideLayout" Target="../slideLayouts/slideLayout546.xml"/><Relationship Id="rId138" Type="http://schemas.openxmlformats.org/officeDocument/2006/relationships/slideLayout" Target="../slideLayouts/slideLayout600.xml"/><Relationship Id="rId107" Type="http://schemas.openxmlformats.org/officeDocument/2006/relationships/slideLayout" Target="../slideLayouts/slideLayout569.xml"/><Relationship Id="rId11" Type="http://schemas.openxmlformats.org/officeDocument/2006/relationships/slideLayout" Target="../slideLayouts/slideLayout473.xml"/><Relationship Id="rId32" Type="http://schemas.openxmlformats.org/officeDocument/2006/relationships/slideLayout" Target="../slideLayouts/slideLayout494.xml"/><Relationship Id="rId53" Type="http://schemas.openxmlformats.org/officeDocument/2006/relationships/slideLayout" Target="../slideLayouts/slideLayout515.xml"/><Relationship Id="rId74" Type="http://schemas.openxmlformats.org/officeDocument/2006/relationships/slideLayout" Target="../slideLayouts/slideLayout536.xml"/><Relationship Id="rId128" Type="http://schemas.openxmlformats.org/officeDocument/2006/relationships/slideLayout" Target="../slideLayouts/slideLayout590.xml"/><Relationship Id="rId149" Type="http://schemas.openxmlformats.org/officeDocument/2006/relationships/image" Target="../media/image4.png"/><Relationship Id="rId5" Type="http://schemas.openxmlformats.org/officeDocument/2006/relationships/slideLayout" Target="../slideLayouts/slideLayout467.xml"/><Relationship Id="rId95" Type="http://schemas.openxmlformats.org/officeDocument/2006/relationships/slideLayout" Target="../slideLayouts/slideLayout557.xml"/><Relationship Id="rId22" Type="http://schemas.openxmlformats.org/officeDocument/2006/relationships/slideLayout" Target="../slideLayouts/slideLayout484.xml"/><Relationship Id="rId27" Type="http://schemas.openxmlformats.org/officeDocument/2006/relationships/slideLayout" Target="../slideLayouts/slideLayout489.xml"/><Relationship Id="rId43" Type="http://schemas.openxmlformats.org/officeDocument/2006/relationships/slideLayout" Target="../slideLayouts/slideLayout505.xml"/><Relationship Id="rId48" Type="http://schemas.openxmlformats.org/officeDocument/2006/relationships/slideLayout" Target="../slideLayouts/slideLayout510.xml"/><Relationship Id="rId64" Type="http://schemas.openxmlformats.org/officeDocument/2006/relationships/slideLayout" Target="../slideLayouts/slideLayout526.xml"/><Relationship Id="rId69" Type="http://schemas.openxmlformats.org/officeDocument/2006/relationships/slideLayout" Target="../slideLayouts/slideLayout531.xml"/><Relationship Id="rId113" Type="http://schemas.openxmlformats.org/officeDocument/2006/relationships/slideLayout" Target="../slideLayouts/slideLayout575.xml"/><Relationship Id="rId118" Type="http://schemas.openxmlformats.org/officeDocument/2006/relationships/slideLayout" Target="../slideLayouts/slideLayout580.xml"/><Relationship Id="rId134" Type="http://schemas.openxmlformats.org/officeDocument/2006/relationships/slideLayout" Target="../slideLayouts/slideLayout596.xml"/><Relationship Id="rId139" Type="http://schemas.openxmlformats.org/officeDocument/2006/relationships/slideLayout" Target="../slideLayouts/slideLayout601.xml"/><Relationship Id="rId80" Type="http://schemas.openxmlformats.org/officeDocument/2006/relationships/slideLayout" Target="../slideLayouts/slideLayout542.xml"/><Relationship Id="rId85" Type="http://schemas.openxmlformats.org/officeDocument/2006/relationships/slideLayout" Target="../slideLayouts/slideLayout547.xml"/><Relationship Id="rId12" Type="http://schemas.openxmlformats.org/officeDocument/2006/relationships/slideLayout" Target="../slideLayouts/slideLayout474.xml"/><Relationship Id="rId17" Type="http://schemas.openxmlformats.org/officeDocument/2006/relationships/slideLayout" Target="../slideLayouts/slideLayout479.xml"/><Relationship Id="rId33" Type="http://schemas.openxmlformats.org/officeDocument/2006/relationships/slideLayout" Target="../slideLayouts/slideLayout495.xml"/><Relationship Id="rId38" Type="http://schemas.openxmlformats.org/officeDocument/2006/relationships/slideLayout" Target="../slideLayouts/slideLayout500.xml"/><Relationship Id="rId59" Type="http://schemas.openxmlformats.org/officeDocument/2006/relationships/slideLayout" Target="../slideLayouts/slideLayout521.xml"/><Relationship Id="rId103" Type="http://schemas.openxmlformats.org/officeDocument/2006/relationships/slideLayout" Target="../slideLayouts/slideLayout565.xml"/><Relationship Id="rId108" Type="http://schemas.openxmlformats.org/officeDocument/2006/relationships/slideLayout" Target="../slideLayouts/slideLayout570.xml"/><Relationship Id="rId124" Type="http://schemas.openxmlformats.org/officeDocument/2006/relationships/slideLayout" Target="../slideLayouts/slideLayout586.xml"/><Relationship Id="rId129" Type="http://schemas.openxmlformats.org/officeDocument/2006/relationships/slideLayout" Target="../slideLayouts/slideLayout591.xml"/><Relationship Id="rId54" Type="http://schemas.openxmlformats.org/officeDocument/2006/relationships/slideLayout" Target="../slideLayouts/slideLayout516.xml"/><Relationship Id="rId70" Type="http://schemas.openxmlformats.org/officeDocument/2006/relationships/slideLayout" Target="../slideLayouts/slideLayout532.xml"/><Relationship Id="rId75" Type="http://schemas.openxmlformats.org/officeDocument/2006/relationships/slideLayout" Target="../slideLayouts/slideLayout537.xml"/><Relationship Id="rId91" Type="http://schemas.openxmlformats.org/officeDocument/2006/relationships/slideLayout" Target="../slideLayouts/slideLayout553.xml"/><Relationship Id="rId96" Type="http://schemas.openxmlformats.org/officeDocument/2006/relationships/slideLayout" Target="../slideLayouts/slideLayout558.xml"/><Relationship Id="rId140" Type="http://schemas.openxmlformats.org/officeDocument/2006/relationships/slideLayout" Target="../slideLayouts/slideLayout602.xml"/><Relationship Id="rId145" Type="http://schemas.openxmlformats.org/officeDocument/2006/relationships/theme" Target="../theme/theme5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23" Type="http://schemas.openxmlformats.org/officeDocument/2006/relationships/slideLayout" Target="../slideLayouts/slideLayout485.xml"/><Relationship Id="rId28" Type="http://schemas.openxmlformats.org/officeDocument/2006/relationships/slideLayout" Target="../slideLayouts/slideLayout490.xml"/><Relationship Id="rId49" Type="http://schemas.openxmlformats.org/officeDocument/2006/relationships/slideLayout" Target="../slideLayouts/slideLayout511.xml"/><Relationship Id="rId114" Type="http://schemas.openxmlformats.org/officeDocument/2006/relationships/slideLayout" Target="../slideLayouts/slideLayout576.xml"/><Relationship Id="rId119" Type="http://schemas.openxmlformats.org/officeDocument/2006/relationships/slideLayout" Target="../slideLayouts/slideLayout581.xml"/><Relationship Id="rId44" Type="http://schemas.openxmlformats.org/officeDocument/2006/relationships/slideLayout" Target="../slideLayouts/slideLayout506.xml"/><Relationship Id="rId60" Type="http://schemas.openxmlformats.org/officeDocument/2006/relationships/slideLayout" Target="../slideLayouts/slideLayout522.xml"/><Relationship Id="rId65" Type="http://schemas.openxmlformats.org/officeDocument/2006/relationships/slideLayout" Target="../slideLayouts/slideLayout527.xml"/><Relationship Id="rId81" Type="http://schemas.openxmlformats.org/officeDocument/2006/relationships/slideLayout" Target="../slideLayouts/slideLayout543.xml"/><Relationship Id="rId86" Type="http://schemas.openxmlformats.org/officeDocument/2006/relationships/slideLayout" Target="../slideLayouts/slideLayout548.xml"/><Relationship Id="rId130" Type="http://schemas.openxmlformats.org/officeDocument/2006/relationships/slideLayout" Target="../slideLayouts/slideLayout592.xml"/><Relationship Id="rId135" Type="http://schemas.openxmlformats.org/officeDocument/2006/relationships/slideLayout" Target="../slideLayouts/slideLayout597.xml"/><Relationship Id="rId13" Type="http://schemas.openxmlformats.org/officeDocument/2006/relationships/slideLayout" Target="../slideLayouts/slideLayout475.xml"/><Relationship Id="rId18" Type="http://schemas.openxmlformats.org/officeDocument/2006/relationships/slideLayout" Target="../slideLayouts/slideLayout480.xml"/><Relationship Id="rId39" Type="http://schemas.openxmlformats.org/officeDocument/2006/relationships/slideLayout" Target="../slideLayouts/slideLayout501.xml"/><Relationship Id="rId109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496.xml"/><Relationship Id="rId50" Type="http://schemas.openxmlformats.org/officeDocument/2006/relationships/slideLayout" Target="../slideLayouts/slideLayout512.xml"/><Relationship Id="rId55" Type="http://schemas.openxmlformats.org/officeDocument/2006/relationships/slideLayout" Target="../slideLayouts/slideLayout517.xml"/><Relationship Id="rId76" Type="http://schemas.openxmlformats.org/officeDocument/2006/relationships/slideLayout" Target="../slideLayouts/slideLayout538.xml"/><Relationship Id="rId97" Type="http://schemas.openxmlformats.org/officeDocument/2006/relationships/slideLayout" Target="../slideLayouts/slideLayout559.xml"/><Relationship Id="rId104" Type="http://schemas.openxmlformats.org/officeDocument/2006/relationships/slideLayout" Target="../slideLayouts/slideLayout566.xml"/><Relationship Id="rId120" Type="http://schemas.openxmlformats.org/officeDocument/2006/relationships/slideLayout" Target="../slideLayouts/slideLayout582.xml"/><Relationship Id="rId125" Type="http://schemas.openxmlformats.org/officeDocument/2006/relationships/slideLayout" Target="../slideLayouts/slideLayout587.xml"/><Relationship Id="rId141" Type="http://schemas.openxmlformats.org/officeDocument/2006/relationships/slideLayout" Target="../slideLayouts/slideLayout603.xml"/><Relationship Id="rId146" Type="http://schemas.openxmlformats.org/officeDocument/2006/relationships/image" Target="../media/image1.png"/><Relationship Id="rId7" Type="http://schemas.openxmlformats.org/officeDocument/2006/relationships/slideLayout" Target="../slideLayouts/slideLayout469.xml"/><Relationship Id="rId71" Type="http://schemas.openxmlformats.org/officeDocument/2006/relationships/slideLayout" Target="../slideLayouts/slideLayout533.xml"/><Relationship Id="rId92" Type="http://schemas.openxmlformats.org/officeDocument/2006/relationships/slideLayout" Target="../slideLayouts/slideLayout554.xml"/><Relationship Id="rId2" Type="http://schemas.openxmlformats.org/officeDocument/2006/relationships/slideLayout" Target="../slideLayouts/slideLayout464.xml"/><Relationship Id="rId29" Type="http://schemas.openxmlformats.org/officeDocument/2006/relationships/slideLayout" Target="../slideLayouts/slideLayout491.xml"/><Relationship Id="rId24" Type="http://schemas.openxmlformats.org/officeDocument/2006/relationships/slideLayout" Target="../slideLayouts/slideLayout486.xml"/><Relationship Id="rId40" Type="http://schemas.openxmlformats.org/officeDocument/2006/relationships/slideLayout" Target="../slideLayouts/slideLayout502.xml"/><Relationship Id="rId45" Type="http://schemas.openxmlformats.org/officeDocument/2006/relationships/slideLayout" Target="../slideLayouts/slideLayout507.xml"/><Relationship Id="rId66" Type="http://schemas.openxmlformats.org/officeDocument/2006/relationships/slideLayout" Target="../slideLayouts/slideLayout528.xml"/><Relationship Id="rId87" Type="http://schemas.openxmlformats.org/officeDocument/2006/relationships/slideLayout" Target="../slideLayouts/slideLayout549.xml"/><Relationship Id="rId110" Type="http://schemas.openxmlformats.org/officeDocument/2006/relationships/slideLayout" Target="../slideLayouts/slideLayout572.xml"/><Relationship Id="rId115" Type="http://schemas.openxmlformats.org/officeDocument/2006/relationships/slideLayout" Target="../slideLayouts/slideLayout577.xml"/><Relationship Id="rId131" Type="http://schemas.openxmlformats.org/officeDocument/2006/relationships/slideLayout" Target="../slideLayouts/slideLayout593.xml"/><Relationship Id="rId136" Type="http://schemas.openxmlformats.org/officeDocument/2006/relationships/slideLayout" Target="../slideLayouts/slideLayout598.xml"/><Relationship Id="rId61" Type="http://schemas.openxmlformats.org/officeDocument/2006/relationships/slideLayout" Target="../slideLayouts/slideLayout523.xml"/><Relationship Id="rId82" Type="http://schemas.openxmlformats.org/officeDocument/2006/relationships/slideLayout" Target="../slideLayouts/slideLayout544.xml"/><Relationship Id="rId1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76.xml"/><Relationship Id="rId30" Type="http://schemas.openxmlformats.org/officeDocument/2006/relationships/slideLayout" Target="../slideLayouts/slideLayout492.xml"/><Relationship Id="rId35" Type="http://schemas.openxmlformats.org/officeDocument/2006/relationships/slideLayout" Target="../slideLayouts/slideLayout497.xml"/><Relationship Id="rId56" Type="http://schemas.openxmlformats.org/officeDocument/2006/relationships/slideLayout" Target="../slideLayouts/slideLayout518.xml"/><Relationship Id="rId77" Type="http://schemas.openxmlformats.org/officeDocument/2006/relationships/slideLayout" Target="../slideLayouts/slideLayout539.xml"/><Relationship Id="rId100" Type="http://schemas.openxmlformats.org/officeDocument/2006/relationships/slideLayout" Target="../slideLayouts/slideLayout562.xml"/><Relationship Id="rId105" Type="http://schemas.openxmlformats.org/officeDocument/2006/relationships/slideLayout" Target="../slideLayouts/slideLayout567.xml"/><Relationship Id="rId126" Type="http://schemas.openxmlformats.org/officeDocument/2006/relationships/slideLayout" Target="../slideLayouts/slideLayout588.xml"/><Relationship Id="rId147" Type="http://schemas.openxmlformats.org/officeDocument/2006/relationships/image" Target="../media/image2.png"/><Relationship Id="rId8" Type="http://schemas.openxmlformats.org/officeDocument/2006/relationships/slideLayout" Target="../slideLayouts/slideLayout470.xml"/><Relationship Id="rId51" Type="http://schemas.openxmlformats.org/officeDocument/2006/relationships/slideLayout" Target="../slideLayouts/slideLayout513.xml"/><Relationship Id="rId72" Type="http://schemas.openxmlformats.org/officeDocument/2006/relationships/slideLayout" Target="../slideLayouts/slideLayout534.xml"/><Relationship Id="rId93" Type="http://schemas.openxmlformats.org/officeDocument/2006/relationships/slideLayout" Target="../slideLayouts/slideLayout555.xml"/><Relationship Id="rId98" Type="http://schemas.openxmlformats.org/officeDocument/2006/relationships/slideLayout" Target="../slideLayouts/slideLayout560.xml"/><Relationship Id="rId121" Type="http://schemas.openxmlformats.org/officeDocument/2006/relationships/slideLayout" Target="../slideLayouts/slideLayout583.xml"/><Relationship Id="rId142" Type="http://schemas.openxmlformats.org/officeDocument/2006/relationships/slideLayout" Target="../slideLayouts/slideLayout604.xml"/><Relationship Id="rId3" Type="http://schemas.openxmlformats.org/officeDocument/2006/relationships/slideLayout" Target="../slideLayouts/slideLayout465.xml"/><Relationship Id="rId25" Type="http://schemas.openxmlformats.org/officeDocument/2006/relationships/slideLayout" Target="../slideLayouts/slideLayout487.xml"/><Relationship Id="rId46" Type="http://schemas.openxmlformats.org/officeDocument/2006/relationships/slideLayout" Target="../slideLayouts/slideLayout508.xml"/><Relationship Id="rId67" Type="http://schemas.openxmlformats.org/officeDocument/2006/relationships/slideLayout" Target="../slideLayouts/slideLayout529.xml"/><Relationship Id="rId116" Type="http://schemas.openxmlformats.org/officeDocument/2006/relationships/slideLayout" Target="../slideLayouts/slideLayout578.xml"/><Relationship Id="rId137" Type="http://schemas.openxmlformats.org/officeDocument/2006/relationships/slideLayout" Target="../slideLayouts/slideLayout599.xml"/><Relationship Id="rId20" Type="http://schemas.openxmlformats.org/officeDocument/2006/relationships/slideLayout" Target="../slideLayouts/slideLayout482.xml"/><Relationship Id="rId41" Type="http://schemas.openxmlformats.org/officeDocument/2006/relationships/slideLayout" Target="../slideLayouts/slideLayout503.xml"/><Relationship Id="rId62" Type="http://schemas.openxmlformats.org/officeDocument/2006/relationships/slideLayout" Target="../slideLayouts/slideLayout524.xml"/><Relationship Id="rId83" Type="http://schemas.openxmlformats.org/officeDocument/2006/relationships/slideLayout" Target="../slideLayouts/slideLayout545.xml"/><Relationship Id="rId88" Type="http://schemas.openxmlformats.org/officeDocument/2006/relationships/slideLayout" Target="../slideLayouts/slideLayout550.xml"/><Relationship Id="rId111" Type="http://schemas.openxmlformats.org/officeDocument/2006/relationships/slideLayout" Target="../slideLayouts/slideLayout573.xml"/><Relationship Id="rId132" Type="http://schemas.openxmlformats.org/officeDocument/2006/relationships/slideLayout" Target="../slideLayouts/slideLayout594.xml"/><Relationship Id="rId15" Type="http://schemas.openxmlformats.org/officeDocument/2006/relationships/slideLayout" Target="../slideLayouts/slideLayout477.xml"/><Relationship Id="rId36" Type="http://schemas.openxmlformats.org/officeDocument/2006/relationships/slideLayout" Target="../slideLayouts/slideLayout498.xml"/><Relationship Id="rId57" Type="http://schemas.openxmlformats.org/officeDocument/2006/relationships/slideLayout" Target="../slideLayouts/slideLayout519.xml"/><Relationship Id="rId106" Type="http://schemas.openxmlformats.org/officeDocument/2006/relationships/slideLayout" Target="../slideLayouts/slideLayout568.xml"/><Relationship Id="rId127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472.xml"/><Relationship Id="rId31" Type="http://schemas.openxmlformats.org/officeDocument/2006/relationships/slideLayout" Target="../slideLayouts/slideLayout493.xml"/><Relationship Id="rId52" Type="http://schemas.openxmlformats.org/officeDocument/2006/relationships/slideLayout" Target="../slideLayouts/slideLayout514.xml"/><Relationship Id="rId73" Type="http://schemas.openxmlformats.org/officeDocument/2006/relationships/slideLayout" Target="../slideLayouts/slideLayout535.xml"/><Relationship Id="rId78" Type="http://schemas.openxmlformats.org/officeDocument/2006/relationships/slideLayout" Target="../slideLayouts/slideLayout540.xml"/><Relationship Id="rId94" Type="http://schemas.openxmlformats.org/officeDocument/2006/relationships/slideLayout" Target="../slideLayouts/slideLayout556.xml"/><Relationship Id="rId99" Type="http://schemas.openxmlformats.org/officeDocument/2006/relationships/slideLayout" Target="../slideLayouts/slideLayout561.xml"/><Relationship Id="rId101" Type="http://schemas.openxmlformats.org/officeDocument/2006/relationships/slideLayout" Target="../slideLayouts/slideLayout563.xml"/><Relationship Id="rId122" Type="http://schemas.openxmlformats.org/officeDocument/2006/relationships/slideLayout" Target="../slideLayouts/slideLayout584.xml"/><Relationship Id="rId143" Type="http://schemas.openxmlformats.org/officeDocument/2006/relationships/slideLayout" Target="../slideLayouts/slideLayout605.xml"/><Relationship Id="rId148" Type="http://schemas.openxmlformats.org/officeDocument/2006/relationships/image" Target="../media/image3.png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26" Type="http://schemas.openxmlformats.org/officeDocument/2006/relationships/slideLayout" Target="../slideLayouts/slideLayout488.xml"/><Relationship Id="rId47" Type="http://schemas.openxmlformats.org/officeDocument/2006/relationships/slideLayout" Target="../slideLayouts/slideLayout509.xml"/><Relationship Id="rId68" Type="http://schemas.openxmlformats.org/officeDocument/2006/relationships/slideLayout" Target="../slideLayouts/slideLayout530.xml"/><Relationship Id="rId89" Type="http://schemas.openxmlformats.org/officeDocument/2006/relationships/slideLayout" Target="../slideLayouts/slideLayout551.xml"/><Relationship Id="rId112" Type="http://schemas.openxmlformats.org/officeDocument/2006/relationships/slideLayout" Target="../slideLayouts/slideLayout574.xml"/><Relationship Id="rId133" Type="http://schemas.openxmlformats.org/officeDocument/2006/relationships/slideLayout" Target="../slideLayouts/slideLayout595.xml"/><Relationship Id="rId16" Type="http://schemas.openxmlformats.org/officeDocument/2006/relationships/slideLayout" Target="../slideLayouts/slideLayout478.xml"/><Relationship Id="rId37" Type="http://schemas.openxmlformats.org/officeDocument/2006/relationships/slideLayout" Target="../slideLayouts/slideLayout499.xml"/><Relationship Id="rId58" Type="http://schemas.openxmlformats.org/officeDocument/2006/relationships/slideLayout" Target="../slideLayouts/slideLayout520.xml"/><Relationship Id="rId79" Type="http://schemas.openxmlformats.org/officeDocument/2006/relationships/slideLayout" Target="../slideLayouts/slideLayout541.xml"/><Relationship Id="rId102" Type="http://schemas.openxmlformats.org/officeDocument/2006/relationships/slideLayout" Target="../slideLayouts/slideLayout564.xml"/><Relationship Id="rId123" Type="http://schemas.openxmlformats.org/officeDocument/2006/relationships/slideLayout" Target="../slideLayouts/slideLayout585.xml"/><Relationship Id="rId144" Type="http://schemas.openxmlformats.org/officeDocument/2006/relationships/slideLayout" Target="../slideLayouts/slideLayout606.xml"/><Relationship Id="rId90" Type="http://schemas.openxmlformats.org/officeDocument/2006/relationships/slideLayout" Target="../slideLayouts/slideLayout5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527865-62F3-49AD-BAD2-1C48D194B824}"/>
              </a:ext>
            </a:extLst>
          </p:cNvPr>
          <p:cNvSpPr txBox="1">
            <a:spLocks/>
          </p:cNvSpPr>
          <p:nvPr userDrawn="1"/>
        </p:nvSpPr>
        <p:spPr>
          <a:xfrm>
            <a:off x="359999" y="6569398"/>
            <a:ext cx="551466" cy="217205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b="0">
                <a:solidFill>
                  <a:schemeClr val="bg2"/>
                </a:solidFill>
              </a:rPr>
              <a:t>© IGD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82B3-F126-4FA2-9DD0-5CF57334D8A5}"/>
              </a:ext>
            </a:extLst>
          </p:cNvPr>
          <p:cNvSpPr txBox="1">
            <a:spLocks/>
          </p:cNvSpPr>
          <p:nvPr userDrawn="1"/>
        </p:nvSpPr>
        <p:spPr>
          <a:xfrm>
            <a:off x="-1" y="6569398"/>
            <a:ext cx="360000" cy="217205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2D3559C-570B-4225-8697-9BFCB6049E70}" type="slidenum">
              <a:rPr lang="en-GB" sz="800" smtClean="0"/>
              <a:pPr algn="ctr"/>
              <a:t>‹#›</a:t>
            </a:fld>
            <a:endParaRPr lang="en-GB" sz="80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D3C001-2B79-446C-ABA1-60AECF3C8DF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728D26-2138-465C-A20C-B37D3D82902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2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  <p:sldLayoutId id="2147484773" r:id="rId13"/>
    <p:sldLayoutId id="2147484774" r:id="rId14"/>
    <p:sldLayoutId id="2147484775" r:id="rId15"/>
    <p:sldLayoutId id="2147484776" r:id="rId16"/>
    <p:sldLayoutId id="2147484777" r:id="rId17"/>
    <p:sldLayoutId id="2147484778" r:id="rId18"/>
    <p:sldLayoutId id="2147484779" r:id="rId19"/>
    <p:sldLayoutId id="2147484780" r:id="rId20"/>
    <p:sldLayoutId id="2147484781" r:id="rId21"/>
    <p:sldLayoutId id="2147484782" r:id="rId22"/>
    <p:sldLayoutId id="2147484783" r:id="rId23"/>
    <p:sldLayoutId id="2147484784" r:id="rId24"/>
    <p:sldLayoutId id="2147484785" r:id="rId25"/>
    <p:sldLayoutId id="2147484786" r:id="rId26"/>
    <p:sldLayoutId id="2147484787" r:id="rId27"/>
    <p:sldLayoutId id="2147484788" r:id="rId28"/>
    <p:sldLayoutId id="2147484913" r:id="rId29"/>
    <p:sldLayoutId id="2147484914" r:id="rId30"/>
    <p:sldLayoutId id="2147484915" r:id="rId31"/>
    <p:sldLayoutId id="2147484916" r:id="rId32"/>
    <p:sldLayoutId id="2147484917" r:id="rId33"/>
    <p:sldLayoutId id="2147484918" r:id="rId34"/>
    <p:sldLayoutId id="2147484919" r:id="rId35"/>
    <p:sldLayoutId id="2147484920" r:id="rId36"/>
    <p:sldLayoutId id="2147484921" r:id="rId37"/>
    <p:sldLayoutId id="2147484922" r:id="rId38"/>
    <p:sldLayoutId id="2147484923" r:id="rId39"/>
    <p:sldLayoutId id="2147484924" r:id="rId40"/>
    <p:sldLayoutId id="2147484912" r:id="rId41"/>
    <p:sldLayoutId id="2147484789" r:id="rId42"/>
    <p:sldLayoutId id="2147484790" r:id="rId43"/>
    <p:sldLayoutId id="2147484791" r:id="rId44"/>
    <p:sldLayoutId id="2147484792" r:id="rId45"/>
    <p:sldLayoutId id="2147484793" r:id="rId46"/>
    <p:sldLayoutId id="2147484794" r:id="rId47"/>
    <p:sldLayoutId id="2147484795" r:id="rId48"/>
    <p:sldLayoutId id="2147484796" r:id="rId49"/>
    <p:sldLayoutId id="2147484950" r:id="rId50"/>
    <p:sldLayoutId id="2147484951" r:id="rId51"/>
    <p:sldLayoutId id="2147484952" r:id="rId52"/>
    <p:sldLayoutId id="2147484953" r:id="rId53"/>
    <p:sldLayoutId id="2147484797" r:id="rId54"/>
    <p:sldLayoutId id="2147484798" r:id="rId55"/>
    <p:sldLayoutId id="2147484799" r:id="rId56"/>
    <p:sldLayoutId id="2147484800" r:id="rId57"/>
    <p:sldLayoutId id="2147484946" r:id="rId58"/>
    <p:sldLayoutId id="2147484947" r:id="rId59"/>
    <p:sldLayoutId id="2147484948" r:id="rId60"/>
    <p:sldLayoutId id="2147484949" r:id="rId61"/>
    <p:sldLayoutId id="2147484938" r:id="rId62"/>
    <p:sldLayoutId id="2147484939" r:id="rId63"/>
    <p:sldLayoutId id="2147484940" r:id="rId64"/>
    <p:sldLayoutId id="2147484941" r:id="rId65"/>
    <p:sldLayoutId id="2147484942" r:id="rId66"/>
    <p:sldLayoutId id="2147484943" r:id="rId67"/>
    <p:sldLayoutId id="2147484944" r:id="rId68"/>
    <p:sldLayoutId id="2147484945" r:id="rId69"/>
    <p:sldLayoutId id="2147484926" r:id="rId70"/>
    <p:sldLayoutId id="2147484927" r:id="rId71"/>
    <p:sldLayoutId id="2147484928" r:id="rId72"/>
    <p:sldLayoutId id="2147484929" r:id="rId73"/>
    <p:sldLayoutId id="2147484973" r:id="rId74"/>
    <p:sldLayoutId id="2147484930" r:id="rId75"/>
    <p:sldLayoutId id="2147484931" r:id="rId76"/>
    <p:sldLayoutId id="2147484932" r:id="rId77"/>
    <p:sldLayoutId id="2147484933" r:id="rId78"/>
    <p:sldLayoutId id="2147484934" r:id="rId79"/>
    <p:sldLayoutId id="2147484935" r:id="rId80"/>
    <p:sldLayoutId id="2147484936" r:id="rId81"/>
    <p:sldLayoutId id="2147484937" r:id="rId82"/>
    <p:sldLayoutId id="2147484825" r:id="rId83"/>
    <p:sldLayoutId id="2147484826" r:id="rId84"/>
    <p:sldLayoutId id="2147484827" r:id="rId85"/>
    <p:sldLayoutId id="2147484828" r:id="rId86"/>
    <p:sldLayoutId id="2147484829" r:id="rId87"/>
    <p:sldLayoutId id="2147484830" r:id="rId88"/>
    <p:sldLayoutId id="2147484831" r:id="rId89"/>
    <p:sldLayoutId id="2147484832" r:id="rId90"/>
    <p:sldLayoutId id="2147484833" r:id="rId91"/>
    <p:sldLayoutId id="2147484834" r:id="rId92"/>
    <p:sldLayoutId id="2147484835" r:id="rId93"/>
    <p:sldLayoutId id="2147484836" r:id="rId94"/>
    <p:sldLayoutId id="2147484837" r:id="rId95"/>
    <p:sldLayoutId id="2147484838" r:id="rId96"/>
    <p:sldLayoutId id="2147484839" r:id="rId97"/>
    <p:sldLayoutId id="2147484840" r:id="rId98"/>
    <p:sldLayoutId id="2147484853" r:id="rId99"/>
    <p:sldLayoutId id="2147484854" r:id="rId100"/>
    <p:sldLayoutId id="2147484855" r:id="rId101"/>
    <p:sldLayoutId id="2147484856" r:id="rId102"/>
    <p:sldLayoutId id="2147484857" r:id="rId103"/>
    <p:sldLayoutId id="2147484858" r:id="rId104"/>
    <p:sldLayoutId id="2147484859" r:id="rId105"/>
    <p:sldLayoutId id="2147484860" r:id="rId106"/>
    <p:sldLayoutId id="2147484861" r:id="rId107"/>
    <p:sldLayoutId id="2147484862" r:id="rId108"/>
    <p:sldLayoutId id="2147484863" r:id="rId109"/>
    <p:sldLayoutId id="2147484864" r:id="rId110"/>
    <p:sldLayoutId id="2147484865" r:id="rId111"/>
    <p:sldLayoutId id="2147484866" r:id="rId112"/>
    <p:sldLayoutId id="2147484867" r:id="rId113"/>
    <p:sldLayoutId id="2147484868" r:id="rId114"/>
    <p:sldLayoutId id="2147484911" r:id="rId115"/>
    <p:sldLayoutId id="2147484869" r:id="rId116"/>
    <p:sldLayoutId id="2147484870" r:id="rId117"/>
    <p:sldLayoutId id="2147484871" r:id="rId118"/>
    <p:sldLayoutId id="2147484872" r:id="rId119"/>
    <p:sldLayoutId id="2147484910" r:id="rId120"/>
    <p:sldLayoutId id="2147484873" r:id="rId121"/>
    <p:sldLayoutId id="2147484874" r:id="rId122"/>
    <p:sldLayoutId id="2147484875" r:id="rId123"/>
    <p:sldLayoutId id="2147484876" r:id="rId124"/>
    <p:sldLayoutId id="2147484877" r:id="rId125"/>
    <p:sldLayoutId id="2147484878" r:id="rId126"/>
    <p:sldLayoutId id="2147484879" r:id="rId127"/>
    <p:sldLayoutId id="2147484880" r:id="rId128"/>
    <p:sldLayoutId id="2147484881" r:id="rId129"/>
    <p:sldLayoutId id="2147484882" r:id="rId130"/>
    <p:sldLayoutId id="2147484883" r:id="rId131"/>
    <p:sldLayoutId id="2147484884" r:id="rId132"/>
    <p:sldLayoutId id="2147484885" r:id="rId133"/>
    <p:sldLayoutId id="2147484886" r:id="rId134"/>
    <p:sldLayoutId id="2147484959" r:id="rId135"/>
    <p:sldLayoutId id="2147484958" r:id="rId136"/>
    <p:sldLayoutId id="2147484968" r:id="rId137"/>
    <p:sldLayoutId id="2147484969" r:id="rId138"/>
    <p:sldLayoutId id="2147484970" r:id="rId139"/>
  </p:sldLayoutIdLst>
  <p:txStyles>
    <p:titleStyle>
      <a:lvl1pPr algn="l" defTabSz="914377" rtl="0" eaLnBrk="1" latinLnBrk="0" hangingPunct="1">
        <a:lnSpc>
          <a:spcPct val="87000"/>
        </a:lnSpc>
        <a:spcBef>
          <a:spcPct val="0"/>
        </a:spcBef>
        <a:buNone/>
        <a:defRPr sz="4400" kern="1200">
          <a:solidFill>
            <a:schemeClr val="accent1"/>
          </a:solidFill>
          <a:latin typeface="Gilroy ExtraBold" panose="00000900000000000000" pitchFamily="50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1pPr>
      <a:lvl2pPr marL="534988" indent="-344488" algn="l" defTabSz="914377" rtl="0" eaLnBrk="1" latinLnBrk="0" hangingPunct="1">
        <a:lnSpc>
          <a:spcPct val="110000"/>
        </a:lnSpc>
        <a:spcBef>
          <a:spcPts val="500"/>
        </a:spcBef>
        <a:buClr>
          <a:srgbClr val="008CC8"/>
        </a:buClr>
        <a:buSzPct val="80000"/>
        <a:buFontTx/>
        <a:buBlip>
          <a:blip r:embed="rId141"/>
        </a:buBlip>
        <a:defRPr sz="28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2pPr>
      <a:lvl3pPr marL="982663" indent="-431800" algn="l" defTabSz="914377" rtl="0" eaLnBrk="1" latinLnBrk="0" hangingPunct="1">
        <a:lnSpc>
          <a:spcPct val="110000"/>
        </a:lnSpc>
        <a:spcBef>
          <a:spcPts val="500"/>
        </a:spcBef>
        <a:buClr>
          <a:srgbClr val="B9E613"/>
        </a:buClr>
        <a:buSzPct val="80000"/>
        <a:buFontTx/>
        <a:buBlip>
          <a:blip r:embed="rId142"/>
        </a:buBlip>
        <a:defRPr sz="22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3pPr>
      <a:lvl4pPr marL="1431925" indent="-241300" algn="l" defTabSz="914377" rtl="0" eaLnBrk="1" latinLnBrk="0" hangingPunct="1">
        <a:lnSpc>
          <a:spcPct val="110000"/>
        </a:lnSpc>
        <a:spcBef>
          <a:spcPts val="500"/>
        </a:spcBef>
        <a:buClr>
          <a:srgbClr val="FF8C00"/>
        </a:buClr>
        <a:buSzPct val="80000"/>
        <a:buFontTx/>
        <a:buBlip>
          <a:blip r:embed="rId143"/>
        </a:buBlip>
        <a:defRPr sz="18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4pPr>
      <a:lvl5pPr marL="1698625" indent="-327025" algn="l" defTabSz="914377" rtl="0" eaLnBrk="1" latinLnBrk="0" hangingPunct="1">
        <a:lnSpc>
          <a:spcPct val="110000"/>
        </a:lnSpc>
        <a:spcBef>
          <a:spcPts val="500"/>
        </a:spcBef>
        <a:buClr>
          <a:srgbClr val="9000A0"/>
        </a:buClr>
        <a:buSzPct val="80000"/>
        <a:buFontTx/>
        <a:buBlip>
          <a:blip r:embed="rId144"/>
        </a:buBlip>
        <a:defRPr sz="16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6921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4AE5-8247-0048-94FE-FEC5286C5289}" type="datetime1">
              <a:rPr lang="en-GB" smtClean="0"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6921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692119"/>
            <a:ext cx="785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4E8D-E5C8-1C48-9B05-8F230465C6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B85A4E-239E-4F70-A1D7-5FF4CB1C5EF9}"/>
              </a:ext>
            </a:extLst>
          </p:cNvPr>
          <p:cNvSpPr txBox="1">
            <a:spLocks/>
          </p:cNvSpPr>
          <p:nvPr/>
        </p:nvSpPr>
        <p:spPr>
          <a:xfrm>
            <a:off x="359999" y="6569398"/>
            <a:ext cx="551466" cy="217205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b="0">
                <a:solidFill>
                  <a:schemeClr val="bg2"/>
                </a:solidFill>
              </a:rPr>
              <a:t>© IGD 2020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5194F1C-F2FF-4452-944A-C906A4E45A1A}"/>
              </a:ext>
            </a:extLst>
          </p:cNvPr>
          <p:cNvSpPr txBox="1">
            <a:spLocks/>
          </p:cNvSpPr>
          <p:nvPr/>
        </p:nvSpPr>
        <p:spPr>
          <a:xfrm>
            <a:off x="-1" y="6569398"/>
            <a:ext cx="360000" cy="217205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2D3559C-570B-4225-8697-9BFCB6049E70}" type="slidenum">
              <a:rPr lang="en-GB" sz="800" smtClean="0"/>
              <a:pPr algn="ctr"/>
              <a:t>‹#›</a:t>
            </a:fld>
            <a:endParaRPr lang="en-GB" sz="8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958E95A-59E0-42D0-B8E1-71749008612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C503EE9-AEA6-4410-B09C-270F0E0FC29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1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887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439" r:id="rId8"/>
    <p:sldLayoutId id="2147484440" r:id="rId9"/>
    <p:sldLayoutId id="2147484441" r:id="rId10"/>
    <p:sldLayoutId id="2147484888" r:id="rId11"/>
    <p:sldLayoutId id="2147484273" r:id="rId12"/>
    <p:sldLayoutId id="2147484450" r:id="rId13"/>
    <p:sldLayoutId id="2147484451" r:id="rId14"/>
    <p:sldLayoutId id="2147484452" r:id="rId15"/>
    <p:sldLayoutId id="2147484277" r:id="rId16"/>
    <p:sldLayoutId id="2147484453" r:id="rId17"/>
    <p:sldLayoutId id="2147484454" r:id="rId18"/>
    <p:sldLayoutId id="2147484889" r:id="rId19"/>
    <p:sldLayoutId id="2147484279" r:id="rId20"/>
    <p:sldLayoutId id="2147484456" r:id="rId21"/>
    <p:sldLayoutId id="2147484457" r:id="rId22"/>
    <p:sldLayoutId id="2147484458" r:id="rId23"/>
    <p:sldLayoutId id="2147484283" r:id="rId24"/>
    <p:sldLayoutId id="2147484459" r:id="rId25"/>
    <p:sldLayoutId id="2147484285" r:id="rId26"/>
    <p:sldLayoutId id="2147484460" r:id="rId27"/>
    <p:sldLayoutId id="2147484287" r:id="rId28"/>
    <p:sldLayoutId id="2147484288" r:id="rId29"/>
    <p:sldLayoutId id="2147484289" r:id="rId30"/>
    <p:sldLayoutId id="2147484290" r:id="rId31"/>
    <p:sldLayoutId id="2147484291" r:id="rId32"/>
    <p:sldLayoutId id="2147484292" r:id="rId33"/>
    <p:sldLayoutId id="2147484293" r:id="rId34"/>
    <p:sldLayoutId id="2147484294" r:id="rId35"/>
    <p:sldLayoutId id="2147484461" r:id="rId36"/>
    <p:sldLayoutId id="2147484890" r:id="rId37"/>
    <p:sldLayoutId id="2147484309" r:id="rId38"/>
    <p:sldLayoutId id="2147484295" r:id="rId39"/>
    <p:sldLayoutId id="2147484462" r:id="rId40"/>
    <p:sldLayoutId id="2147484980" r:id="rId41"/>
    <p:sldLayoutId id="2147484463" r:id="rId42"/>
    <p:sldLayoutId id="2147484296" r:id="rId43"/>
    <p:sldLayoutId id="2147484297" r:id="rId44"/>
    <p:sldLayoutId id="2147484298" r:id="rId45"/>
    <p:sldLayoutId id="2147484299" r:id="rId46"/>
    <p:sldLayoutId id="2147484300" r:id="rId47"/>
    <p:sldLayoutId id="2147484464" r:id="rId48"/>
    <p:sldLayoutId id="2147484301" r:id="rId49"/>
    <p:sldLayoutId id="2147484465" r:id="rId50"/>
    <p:sldLayoutId id="2147484895" r:id="rId51"/>
    <p:sldLayoutId id="2147484896" r:id="rId52"/>
    <p:sldLayoutId id="2147484897" r:id="rId53"/>
    <p:sldLayoutId id="2147484898" r:id="rId54"/>
    <p:sldLayoutId id="2147484899" r:id="rId55"/>
    <p:sldLayoutId id="2147484900" r:id="rId56"/>
    <p:sldLayoutId id="2147484901" r:id="rId57"/>
    <p:sldLayoutId id="2147484902" r:id="rId58"/>
    <p:sldLayoutId id="2147484971" r:id="rId59"/>
    <p:sldLayoutId id="2147484978" r:id="rId60"/>
    <p:sldLayoutId id="2147484977" r:id="rId61"/>
    <p:sldLayoutId id="2147484976" r:id="rId62"/>
    <p:sldLayoutId id="2147484974" r:id="rId63"/>
    <p:sldLayoutId id="2147484905" r:id="rId64"/>
    <p:sldLayoutId id="2147484891" r:id="rId65"/>
    <p:sldLayoutId id="2147484320" r:id="rId66"/>
    <p:sldLayoutId id="2147484302" r:id="rId67"/>
    <p:sldLayoutId id="2147484466" r:id="rId68"/>
    <p:sldLayoutId id="2147484304" r:id="rId69"/>
    <p:sldLayoutId id="2147484467" r:id="rId70"/>
    <p:sldLayoutId id="2147484305" r:id="rId71"/>
    <p:sldLayoutId id="2147484468" r:id="rId72"/>
    <p:sldLayoutId id="2147484307" r:id="rId73"/>
    <p:sldLayoutId id="2147484469" r:id="rId74"/>
    <p:sldLayoutId id="2147484906" r:id="rId75"/>
    <p:sldLayoutId id="2147484907" r:id="rId76"/>
    <p:sldLayoutId id="2147484908" r:id="rId77"/>
    <p:sldLayoutId id="2147484892" r:id="rId78"/>
    <p:sldLayoutId id="2147484308" r:id="rId79"/>
    <p:sldLayoutId id="2147484470" r:id="rId80"/>
    <p:sldLayoutId id="2147484909" r:id="rId81"/>
    <p:sldLayoutId id="2147484324" r:id="rId82"/>
    <p:sldLayoutId id="2147484325" r:id="rId83"/>
    <p:sldLayoutId id="2147484326" r:id="rId84"/>
    <p:sldLayoutId id="2147484431" r:id="rId85"/>
    <p:sldLayoutId id="2147484960" r:id="rId86"/>
    <p:sldLayoutId id="2147484961" r:id="rId87"/>
    <p:sldLayoutId id="2147484962" r:id="rId88"/>
    <p:sldLayoutId id="2147484963" r:id="rId89"/>
    <p:sldLayoutId id="2147484964" r:id="rId90"/>
    <p:sldLayoutId id="2147484966" r:id="rId91"/>
    <p:sldLayoutId id="2147484967" r:id="rId92"/>
    <p:sldLayoutId id="2147484972" r:id="rId9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SzPct val="7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268288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SzPct val="80000"/>
        <a:buFontTx/>
        <a:buBlip>
          <a:blip r:embed="rId95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268288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A4616"/>
        </a:buClr>
        <a:buSzPct val="70000"/>
        <a:buFontTx/>
        <a:buBlip>
          <a:blip r:embed="rId9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268288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A4616"/>
        </a:buClr>
        <a:buSzPct val="80000"/>
        <a:buFontTx/>
        <a:buBlip>
          <a:blip r:embed="rId9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63" indent="-268288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A4616"/>
        </a:buClr>
        <a:buSzPct val="70000"/>
        <a:buFontTx/>
        <a:buBlip>
          <a:blip r:embed="rId9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  <p:sldLayoutId id="2147484993" r:id="rId12"/>
    <p:sldLayoutId id="2147484994" r:id="rId13"/>
    <p:sldLayoutId id="2147484995" r:id="rId14"/>
    <p:sldLayoutId id="2147484996" r:id="rId15"/>
    <p:sldLayoutId id="2147484997" r:id="rId16"/>
    <p:sldLayoutId id="2147484998" r:id="rId17"/>
    <p:sldLayoutId id="2147484999" r:id="rId18"/>
    <p:sldLayoutId id="2147485000" r:id="rId19"/>
    <p:sldLayoutId id="2147485001" r:id="rId20"/>
    <p:sldLayoutId id="2147485002" r:id="rId21"/>
    <p:sldLayoutId id="2147485003" r:id="rId22"/>
    <p:sldLayoutId id="2147485004" r:id="rId23"/>
    <p:sldLayoutId id="2147485005" r:id="rId24"/>
    <p:sldLayoutId id="2147485006" r:id="rId25"/>
    <p:sldLayoutId id="2147485007" r:id="rId26"/>
    <p:sldLayoutId id="2147485008" r:id="rId27"/>
    <p:sldLayoutId id="2147485009" r:id="rId28"/>
    <p:sldLayoutId id="2147485010" r:id="rId29"/>
    <p:sldLayoutId id="2147485011" r:id="rId30"/>
    <p:sldLayoutId id="2147485012" r:id="rId31"/>
    <p:sldLayoutId id="2147485013" r:id="rId32"/>
    <p:sldLayoutId id="2147485014" r:id="rId33"/>
    <p:sldLayoutId id="2147485015" r:id="rId34"/>
    <p:sldLayoutId id="2147485016" r:id="rId35"/>
    <p:sldLayoutId id="2147485017" r:id="rId36"/>
    <p:sldLayoutId id="2147485018" r:id="rId37"/>
    <p:sldLayoutId id="2147485019" r:id="rId38"/>
    <p:sldLayoutId id="2147485020" r:id="rId39"/>
    <p:sldLayoutId id="2147485021" r:id="rId40"/>
    <p:sldLayoutId id="2147485022" r:id="rId41"/>
    <p:sldLayoutId id="2147485023" r:id="rId42"/>
    <p:sldLayoutId id="2147485024" r:id="rId43"/>
    <p:sldLayoutId id="2147485025" r:id="rId44"/>
    <p:sldLayoutId id="2147485026" r:id="rId45"/>
    <p:sldLayoutId id="2147485027" r:id="rId46"/>
    <p:sldLayoutId id="2147485028" r:id="rId47"/>
    <p:sldLayoutId id="2147485029" r:id="rId48"/>
    <p:sldLayoutId id="2147485030" r:id="rId49"/>
    <p:sldLayoutId id="2147485031" r:id="rId50"/>
    <p:sldLayoutId id="2147485032" r:id="rId51"/>
    <p:sldLayoutId id="2147485033" r:id="rId52"/>
    <p:sldLayoutId id="2147485034" r:id="rId53"/>
    <p:sldLayoutId id="2147485035" r:id="rId54"/>
    <p:sldLayoutId id="2147485036" r:id="rId55"/>
    <p:sldLayoutId id="2147485037" r:id="rId56"/>
    <p:sldLayoutId id="2147485038" r:id="rId57"/>
    <p:sldLayoutId id="2147485039" r:id="rId58"/>
    <p:sldLayoutId id="2147485040" r:id="rId59"/>
    <p:sldLayoutId id="2147485041" r:id="rId60"/>
    <p:sldLayoutId id="2147485042" r:id="rId61"/>
    <p:sldLayoutId id="2147485043" r:id="rId62"/>
    <p:sldLayoutId id="2147485044" r:id="rId63"/>
    <p:sldLayoutId id="2147485045" r:id="rId64"/>
    <p:sldLayoutId id="2147485046" r:id="rId65"/>
    <p:sldLayoutId id="2147485047" r:id="rId66"/>
    <p:sldLayoutId id="2147485048" r:id="rId67"/>
    <p:sldLayoutId id="2147485049" r:id="rId68"/>
    <p:sldLayoutId id="2147485050" r:id="rId69"/>
    <p:sldLayoutId id="2147485051" r:id="rId70"/>
    <p:sldLayoutId id="2147485052" r:id="rId71"/>
    <p:sldLayoutId id="2147485053" r:id="rId72"/>
    <p:sldLayoutId id="2147485054" r:id="rId73"/>
    <p:sldLayoutId id="2147485055" r:id="rId74"/>
    <p:sldLayoutId id="2147485056" r:id="rId75"/>
    <p:sldLayoutId id="2147485057" r:id="rId76"/>
    <p:sldLayoutId id="2147485058" r:id="rId77"/>
    <p:sldLayoutId id="2147485059" r:id="rId78"/>
    <p:sldLayoutId id="2147485060" r:id="rId79"/>
    <p:sldLayoutId id="2147485061" r:id="rId80"/>
    <p:sldLayoutId id="2147485062" r:id="rId81"/>
    <p:sldLayoutId id="2147485063" r:id="rId82"/>
    <p:sldLayoutId id="2147485064" r:id="rId83"/>
    <p:sldLayoutId id="2147485065" r:id="rId84"/>
    <p:sldLayoutId id="2147485066" r:id="rId85"/>
    <p:sldLayoutId id="2147485067" r:id="rId86"/>
    <p:sldLayoutId id="2147485068" r:id="rId87"/>
    <p:sldLayoutId id="2147485069" r:id="rId88"/>
    <p:sldLayoutId id="2147485070" r:id="rId89"/>
    <p:sldLayoutId id="2147485071" r:id="rId90"/>
    <p:sldLayoutId id="2147485072" r:id="rId91"/>
    <p:sldLayoutId id="2147485073" r:id="rId92"/>
    <p:sldLayoutId id="2147485074" r:id="rId93"/>
    <p:sldLayoutId id="2147485075" r:id="rId94"/>
    <p:sldLayoutId id="2147485076" r:id="rId95"/>
    <p:sldLayoutId id="2147485077" r:id="rId96"/>
    <p:sldLayoutId id="2147485078" r:id="rId97"/>
    <p:sldLayoutId id="2147485079" r:id="rId98"/>
    <p:sldLayoutId id="2147485080" r:id="rId99"/>
    <p:sldLayoutId id="2147485081" r:id="rId100"/>
    <p:sldLayoutId id="2147485082" r:id="rId101"/>
    <p:sldLayoutId id="2147485083" r:id="rId102"/>
    <p:sldLayoutId id="2147485084" r:id="rId103"/>
    <p:sldLayoutId id="2147485085" r:id="rId104"/>
    <p:sldLayoutId id="2147485086" r:id="rId105"/>
    <p:sldLayoutId id="2147485087" r:id="rId106"/>
    <p:sldLayoutId id="2147485088" r:id="rId107"/>
    <p:sldLayoutId id="2147485089" r:id="rId108"/>
    <p:sldLayoutId id="2147485090" r:id="rId109"/>
    <p:sldLayoutId id="2147485091" r:id="rId110"/>
    <p:sldLayoutId id="2147485092" r:id="rId111"/>
    <p:sldLayoutId id="2147485093" r:id="rId112"/>
    <p:sldLayoutId id="2147485094" r:id="rId113"/>
    <p:sldLayoutId id="2147485095" r:id="rId114"/>
    <p:sldLayoutId id="2147485096" r:id="rId115"/>
    <p:sldLayoutId id="2147485097" r:id="rId116"/>
    <p:sldLayoutId id="2147485098" r:id="rId117"/>
    <p:sldLayoutId id="2147485099" r:id="rId118"/>
    <p:sldLayoutId id="2147485100" r:id="rId119"/>
    <p:sldLayoutId id="2147485101" r:id="rId120"/>
    <p:sldLayoutId id="2147485102" r:id="rId121"/>
    <p:sldLayoutId id="2147485103" r:id="rId122"/>
    <p:sldLayoutId id="2147485104" r:id="rId123"/>
    <p:sldLayoutId id="2147485105" r:id="rId124"/>
    <p:sldLayoutId id="2147485106" r:id="rId125"/>
    <p:sldLayoutId id="2147485107" r:id="rId126"/>
    <p:sldLayoutId id="2147485108" r:id="rId127"/>
    <p:sldLayoutId id="2147485109" r:id="rId128"/>
    <p:sldLayoutId id="2147485110" r:id="rId129"/>
    <p:sldLayoutId id="2147485111" r:id="rId130"/>
    <p:sldLayoutId id="2147485112" r:id="rId131"/>
    <p:sldLayoutId id="2147485113" r:id="rId132"/>
    <p:sldLayoutId id="2147485114" r:id="rId133"/>
    <p:sldLayoutId id="2147485115" r:id="rId134"/>
    <p:sldLayoutId id="2147485116" r:id="rId135"/>
  </p:sldLayoutIdLst>
  <p:txStyles>
    <p:titleStyle>
      <a:lvl1pPr algn="l" defTabSz="914377" rtl="0" eaLnBrk="1" latinLnBrk="0" hangingPunct="1">
        <a:lnSpc>
          <a:spcPct val="87000"/>
        </a:lnSpc>
        <a:spcBef>
          <a:spcPct val="0"/>
        </a:spcBef>
        <a:buNone/>
        <a:defRPr sz="4400" kern="1200">
          <a:solidFill>
            <a:schemeClr val="accent1"/>
          </a:solidFill>
          <a:latin typeface="Gilroy ExtraBold" panose="00000900000000000000" pitchFamily="50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1pPr>
      <a:lvl2pPr marL="801688" indent="-344488" algn="l" defTabSz="914377" rtl="0" eaLnBrk="1" latinLnBrk="0" hangingPunct="1">
        <a:lnSpc>
          <a:spcPct val="110000"/>
        </a:lnSpc>
        <a:spcBef>
          <a:spcPts val="500"/>
        </a:spcBef>
        <a:buClr>
          <a:srgbClr val="008CC8"/>
        </a:buClr>
        <a:buSzPct val="80000"/>
        <a:buFontTx/>
        <a:buBlip>
          <a:blip r:embed="rId137"/>
        </a:buBlip>
        <a:defRPr sz="28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2pPr>
      <a:lvl3pPr marL="1346200" indent="-431800" algn="l" defTabSz="914377" rtl="0" eaLnBrk="1" latinLnBrk="0" hangingPunct="1">
        <a:lnSpc>
          <a:spcPct val="110000"/>
        </a:lnSpc>
        <a:spcBef>
          <a:spcPts val="500"/>
        </a:spcBef>
        <a:buClr>
          <a:srgbClr val="B9E613"/>
        </a:buClr>
        <a:buSzPct val="80000"/>
        <a:buFontTx/>
        <a:buBlip>
          <a:blip r:embed="rId138"/>
        </a:buBlip>
        <a:defRPr sz="22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3pPr>
      <a:lvl4pPr marL="1612900" indent="-241300" algn="l" defTabSz="914377" rtl="0" eaLnBrk="1" latinLnBrk="0" hangingPunct="1">
        <a:lnSpc>
          <a:spcPct val="110000"/>
        </a:lnSpc>
        <a:spcBef>
          <a:spcPts val="500"/>
        </a:spcBef>
        <a:buClr>
          <a:srgbClr val="FF8C00"/>
        </a:buClr>
        <a:buSzPct val="80000"/>
        <a:buFontTx/>
        <a:buBlip>
          <a:blip r:embed="rId139"/>
        </a:buBlip>
        <a:defRPr sz="18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4pPr>
      <a:lvl5pPr marL="2155825" indent="-327025" algn="l" defTabSz="914377" rtl="0" eaLnBrk="1" latinLnBrk="0" hangingPunct="1">
        <a:lnSpc>
          <a:spcPct val="110000"/>
        </a:lnSpc>
        <a:spcBef>
          <a:spcPts val="500"/>
        </a:spcBef>
        <a:buClr>
          <a:srgbClr val="9000A0"/>
        </a:buClr>
        <a:buSzPct val="80000"/>
        <a:buFontTx/>
        <a:buBlip>
          <a:blip r:embed="rId140"/>
        </a:buBlip>
        <a:defRPr sz="16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4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6921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4AE5-8247-0048-94FE-FEC5286C5289}" type="datetime1">
              <a:rPr lang="en-GB" smtClean="0"/>
              <a:t>11/04/2023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6921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692119"/>
            <a:ext cx="785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4E8D-E5C8-1C48-9B05-8F230465C6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B85A4E-239E-4F70-A1D7-5FF4CB1C5EF9}"/>
              </a:ext>
            </a:extLst>
          </p:cNvPr>
          <p:cNvSpPr txBox="1">
            <a:spLocks/>
          </p:cNvSpPr>
          <p:nvPr/>
        </p:nvSpPr>
        <p:spPr>
          <a:xfrm>
            <a:off x="359999" y="6569398"/>
            <a:ext cx="551466" cy="217205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b="0" dirty="0">
                <a:solidFill>
                  <a:schemeClr val="bg2"/>
                </a:solidFill>
              </a:rPr>
              <a:t>© IGD 2020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5194F1C-F2FF-4452-944A-C906A4E45A1A}"/>
              </a:ext>
            </a:extLst>
          </p:cNvPr>
          <p:cNvSpPr txBox="1">
            <a:spLocks/>
          </p:cNvSpPr>
          <p:nvPr/>
        </p:nvSpPr>
        <p:spPr>
          <a:xfrm>
            <a:off x="-1" y="6569398"/>
            <a:ext cx="360000" cy="217205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2D3559C-570B-4225-8697-9BFCB6049E70}" type="slidenum">
              <a:rPr lang="en-GB" sz="800" smtClean="0"/>
              <a:pPr algn="ctr"/>
              <a:t>‹#›</a:t>
            </a:fld>
            <a:endParaRPr lang="en-GB" sz="8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958E95A-59E0-42D0-B8E1-717490086126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2022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C503EE9-AEA6-4410-B09C-270F0E0FC29F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8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8" r:id="rId1"/>
    <p:sldLayoutId id="2147485119" r:id="rId2"/>
    <p:sldLayoutId id="2147485120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126" r:id="rId9"/>
    <p:sldLayoutId id="2147485127" r:id="rId10"/>
    <p:sldLayoutId id="2147485128" r:id="rId11"/>
    <p:sldLayoutId id="2147485129" r:id="rId12"/>
    <p:sldLayoutId id="2147485130" r:id="rId13"/>
    <p:sldLayoutId id="2147485131" r:id="rId14"/>
    <p:sldLayoutId id="2147485132" r:id="rId15"/>
    <p:sldLayoutId id="2147485133" r:id="rId16"/>
    <p:sldLayoutId id="2147485134" r:id="rId17"/>
    <p:sldLayoutId id="2147485135" r:id="rId18"/>
    <p:sldLayoutId id="2147485136" r:id="rId19"/>
    <p:sldLayoutId id="2147485137" r:id="rId20"/>
    <p:sldLayoutId id="2147485138" r:id="rId21"/>
    <p:sldLayoutId id="2147485139" r:id="rId22"/>
    <p:sldLayoutId id="2147485140" r:id="rId23"/>
    <p:sldLayoutId id="2147485141" r:id="rId24"/>
    <p:sldLayoutId id="2147485142" r:id="rId25"/>
    <p:sldLayoutId id="2147485143" r:id="rId26"/>
    <p:sldLayoutId id="2147485144" r:id="rId27"/>
    <p:sldLayoutId id="2147485145" r:id="rId28"/>
    <p:sldLayoutId id="2147485146" r:id="rId29"/>
    <p:sldLayoutId id="2147485147" r:id="rId30"/>
    <p:sldLayoutId id="2147485148" r:id="rId31"/>
    <p:sldLayoutId id="2147485149" r:id="rId32"/>
    <p:sldLayoutId id="2147485150" r:id="rId33"/>
    <p:sldLayoutId id="2147485151" r:id="rId34"/>
    <p:sldLayoutId id="2147485152" r:id="rId35"/>
    <p:sldLayoutId id="2147485153" r:id="rId36"/>
    <p:sldLayoutId id="2147485154" r:id="rId37"/>
    <p:sldLayoutId id="2147485155" r:id="rId38"/>
    <p:sldLayoutId id="2147485156" r:id="rId39"/>
    <p:sldLayoutId id="2147485157" r:id="rId40"/>
    <p:sldLayoutId id="2147485158" r:id="rId41"/>
    <p:sldLayoutId id="2147485159" r:id="rId42"/>
    <p:sldLayoutId id="2147485160" r:id="rId43"/>
    <p:sldLayoutId id="2147485161" r:id="rId44"/>
    <p:sldLayoutId id="2147485162" r:id="rId45"/>
    <p:sldLayoutId id="2147485163" r:id="rId46"/>
    <p:sldLayoutId id="2147485164" r:id="rId47"/>
    <p:sldLayoutId id="2147485165" r:id="rId48"/>
    <p:sldLayoutId id="2147485166" r:id="rId49"/>
    <p:sldLayoutId id="2147485167" r:id="rId50"/>
    <p:sldLayoutId id="2147485168" r:id="rId51"/>
    <p:sldLayoutId id="2147485169" r:id="rId52"/>
    <p:sldLayoutId id="2147485170" r:id="rId53"/>
    <p:sldLayoutId id="2147485171" r:id="rId54"/>
    <p:sldLayoutId id="2147485172" r:id="rId55"/>
    <p:sldLayoutId id="2147485173" r:id="rId56"/>
    <p:sldLayoutId id="2147485174" r:id="rId57"/>
    <p:sldLayoutId id="2147485175" r:id="rId58"/>
    <p:sldLayoutId id="2147485176" r:id="rId59"/>
    <p:sldLayoutId id="2147485177" r:id="rId60"/>
    <p:sldLayoutId id="2147485178" r:id="rId61"/>
    <p:sldLayoutId id="2147485179" r:id="rId62"/>
    <p:sldLayoutId id="2147485180" r:id="rId63"/>
    <p:sldLayoutId id="2147485181" r:id="rId64"/>
    <p:sldLayoutId id="2147485182" r:id="rId65"/>
    <p:sldLayoutId id="2147485183" r:id="rId66"/>
    <p:sldLayoutId id="2147485184" r:id="rId67"/>
    <p:sldLayoutId id="2147485185" r:id="rId68"/>
    <p:sldLayoutId id="2147485186" r:id="rId69"/>
    <p:sldLayoutId id="2147485187" r:id="rId70"/>
    <p:sldLayoutId id="2147485188" r:id="rId71"/>
    <p:sldLayoutId id="2147485189" r:id="rId72"/>
    <p:sldLayoutId id="2147485190" r:id="rId73"/>
    <p:sldLayoutId id="2147485191" r:id="rId74"/>
    <p:sldLayoutId id="2147485192" r:id="rId75"/>
    <p:sldLayoutId id="2147485193" r:id="rId76"/>
    <p:sldLayoutId id="2147485194" r:id="rId77"/>
    <p:sldLayoutId id="2147485195" r:id="rId78"/>
    <p:sldLayoutId id="2147485196" r:id="rId79"/>
    <p:sldLayoutId id="2147485197" r:id="rId80"/>
    <p:sldLayoutId id="2147485198" r:id="rId81"/>
    <p:sldLayoutId id="2147485199" r:id="rId82"/>
    <p:sldLayoutId id="2147485200" r:id="rId83"/>
    <p:sldLayoutId id="2147485201" r:id="rId84"/>
    <p:sldLayoutId id="2147485202" r:id="rId85"/>
    <p:sldLayoutId id="2147485203" r:id="rId86"/>
    <p:sldLayoutId id="2147485204" r:id="rId87"/>
    <p:sldLayoutId id="2147485205" r:id="rId88"/>
    <p:sldLayoutId id="2147485206" r:id="rId89"/>
    <p:sldLayoutId id="2147485207" r:id="rId90"/>
    <p:sldLayoutId id="2147485208" r:id="rId91"/>
    <p:sldLayoutId id="2147485209" r:id="rId92"/>
    <p:sldLayoutId id="2147485210" r:id="rId93"/>
    <p:sldLayoutId id="2147485211" r:id="rId94"/>
    <p:sldLayoutId id="2147485212" r:id="rId9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SzPct val="7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268288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SzPct val="80000"/>
        <a:buFontTx/>
        <a:buBlip>
          <a:blip r:embed="rId9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268288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A4616"/>
        </a:buClr>
        <a:buSzPct val="70000"/>
        <a:buFontTx/>
        <a:buBlip>
          <a:blip r:embed="rId9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268288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A4616"/>
        </a:buClr>
        <a:buSzPct val="80000"/>
        <a:buFontTx/>
        <a:buBlip>
          <a:blip r:embed="rId9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63" indent="-268288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A4616"/>
        </a:buClr>
        <a:buSzPct val="70000"/>
        <a:buFontTx/>
        <a:buBlip>
          <a:blip r:embed="rId10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527865-62F3-49AD-BAD2-1C48D194B824}"/>
              </a:ext>
            </a:extLst>
          </p:cNvPr>
          <p:cNvSpPr txBox="1">
            <a:spLocks/>
          </p:cNvSpPr>
          <p:nvPr userDrawn="1"/>
        </p:nvSpPr>
        <p:spPr>
          <a:xfrm>
            <a:off x="359999" y="6569398"/>
            <a:ext cx="551466" cy="217205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b="0" dirty="0">
                <a:solidFill>
                  <a:schemeClr val="bg2"/>
                </a:solidFill>
              </a:rPr>
              <a:t>© IGD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82B3-F126-4FA2-9DD0-5CF57334D8A5}"/>
              </a:ext>
            </a:extLst>
          </p:cNvPr>
          <p:cNvSpPr txBox="1">
            <a:spLocks/>
          </p:cNvSpPr>
          <p:nvPr userDrawn="1"/>
        </p:nvSpPr>
        <p:spPr>
          <a:xfrm>
            <a:off x="-1" y="6569398"/>
            <a:ext cx="360000" cy="217205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2D3559C-570B-4225-8697-9BFCB6049E70}" type="slidenum">
              <a:rPr lang="en-GB" sz="800" smtClean="0"/>
              <a:pPr algn="ctr"/>
              <a:t>‹#›</a:t>
            </a:fld>
            <a:endParaRPr lang="en-GB" sz="8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D3C001-2B79-446C-ABA1-60AECF3C8DFE}"/>
              </a:ext>
            </a:extLst>
          </p:cNvPr>
          <p:cNvSpPr txBox="1">
            <a:spLocks/>
          </p:cNvSpPr>
          <p:nvPr userDrawn="1"/>
        </p:nvSpPr>
        <p:spPr>
          <a:xfrm>
            <a:off x="359999" y="6498000"/>
            <a:ext cx="551466" cy="360000"/>
          </a:xfrm>
          <a:prstGeom prst="rect">
            <a:avLst/>
          </a:prstGeom>
        </p:spPr>
        <p:txBody>
          <a:bodyPr vert="horz" wrap="square" lIns="0" tIns="36000" rIns="0" bIns="0" rtlCol="0" anchor="ctr">
            <a:noAutofit/>
          </a:bodyPr>
          <a:lstStyle>
            <a:defPPr>
              <a:defRPr lang="en-US"/>
            </a:defPPr>
            <a:lvl1pPr marL="0" algn="r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dirty="0">
                <a:solidFill>
                  <a:schemeClr val="tx2"/>
                </a:solidFill>
              </a:rPr>
              <a:t>© IGD 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728D26-2138-465C-A20C-B37D3D82902D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vert="horz" lIns="72000" tIns="36000" rIns="0" bIns="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fld id="{42D3559C-570B-4225-8697-9BFCB6049E70}" type="slidenum">
              <a:rPr lang="en-GB" sz="800" smtClean="0">
                <a:solidFill>
                  <a:schemeClr val="tx2"/>
                </a:solidFill>
              </a:rPr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t>‹#›</a:t>
            </a:fld>
            <a:endParaRPr lang="en-GB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  <p:sldLayoutId id="2147485225" r:id="rId12"/>
    <p:sldLayoutId id="2147485226" r:id="rId13"/>
    <p:sldLayoutId id="2147485227" r:id="rId14"/>
    <p:sldLayoutId id="2147485228" r:id="rId15"/>
    <p:sldLayoutId id="2147485229" r:id="rId16"/>
    <p:sldLayoutId id="2147485230" r:id="rId17"/>
    <p:sldLayoutId id="2147485231" r:id="rId18"/>
    <p:sldLayoutId id="2147485232" r:id="rId19"/>
    <p:sldLayoutId id="2147485233" r:id="rId20"/>
    <p:sldLayoutId id="2147485234" r:id="rId21"/>
    <p:sldLayoutId id="2147485235" r:id="rId22"/>
    <p:sldLayoutId id="2147485236" r:id="rId23"/>
    <p:sldLayoutId id="2147485237" r:id="rId24"/>
    <p:sldLayoutId id="2147485238" r:id="rId25"/>
    <p:sldLayoutId id="2147485239" r:id="rId26"/>
    <p:sldLayoutId id="2147485240" r:id="rId27"/>
    <p:sldLayoutId id="2147485241" r:id="rId28"/>
    <p:sldLayoutId id="2147485242" r:id="rId29"/>
    <p:sldLayoutId id="2147485243" r:id="rId30"/>
    <p:sldLayoutId id="2147485244" r:id="rId31"/>
    <p:sldLayoutId id="2147485245" r:id="rId32"/>
    <p:sldLayoutId id="2147485246" r:id="rId33"/>
    <p:sldLayoutId id="2147485247" r:id="rId34"/>
    <p:sldLayoutId id="2147485248" r:id="rId35"/>
    <p:sldLayoutId id="2147485249" r:id="rId36"/>
    <p:sldLayoutId id="2147485250" r:id="rId37"/>
    <p:sldLayoutId id="2147485251" r:id="rId38"/>
    <p:sldLayoutId id="2147485252" r:id="rId39"/>
    <p:sldLayoutId id="2147485253" r:id="rId40"/>
    <p:sldLayoutId id="2147485254" r:id="rId41"/>
    <p:sldLayoutId id="2147485255" r:id="rId42"/>
    <p:sldLayoutId id="2147485256" r:id="rId43"/>
    <p:sldLayoutId id="2147485257" r:id="rId44"/>
    <p:sldLayoutId id="2147485258" r:id="rId45"/>
    <p:sldLayoutId id="2147485259" r:id="rId46"/>
    <p:sldLayoutId id="2147485260" r:id="rId47"/>
    <p:sldLayoutId id="2147485261" r:id="rId48"/>
    <p:sldLayoutId id="2147485262" r:id="rId49"/>
    <p:sldLayoutId id="2147485263" r:id="rId50"/>
    <p:sldLayoutId id="2147485264" r:id="rId51"/>
    <p:sldLayoutId id="2147485265" r:id="rId52"/>
    <p:sldLayoutId id="2147485266" r:id="rId53"/>
    <p:sldLayoutId id="2147485267" r:id="rId54"/>
    <p:sldLayoutId id="2147485268" r:id="rId55"/>
    <p:sldLayoutId id="2147485269" r:id="rId56"/>
    <p:sldLayoutId id="2147485270" r:id="rId57"/>
    <p:sldLayoutId id="2147485271" r:id="rId58"/>
    <p:sldLayoutId id="2147485272" r:id="rId59"/>
    <p:sldLayoutId id="2147485273" r:id="rId60"/>
    <p:sldLayoutId id="2147485274" r:id="rId61"/>
    <p:sldLayoutId id="2147485275" r:id="rId62"/>
    <p:sldLayoutId id="2147485276" r:id="rId63"/>
    <p:sldLayoutId id="2147485277" r:id="rId64"/>
    <p:sldLayoutId id="2147485278" r:id="rId65"/>
    <p:sldLayoutId id="2147485279" r:id="rId66"/>
    <p:sldLayoutId id="2147485280" r:id="rId67"/>
    <p:sldLayoutId id="2147485281" r:id="rId68"/>
    <p:sldLayoutId id="2147485282" r:id="rId69"/>
    <p:sldLayoutId id="2147485283" r:id="rId70"/>
    <p:sldLayoutId id="2147485284" r:id="rId71"/>
    <p:sldLayoutId id="2147485285" r:id="rId72"/>
    <p:sldLayoutId id="2147485286" r:id="rId73"/>
    <p:sldLayoutId id="2147485287" r:id="rId74"/>
    <p:sldLayoutId id="2147485288" r:id="rId75"/>
    <p:sldLayoutId id="2147485289" r:id="rId76"/>
    <p:sldLayoutId id="2147485290" r:id="rId77"/>
    <p:sldLayoutId id="2147485291" r:id="rId78"/>
    <p:sldLayoutId id="2147485292" r:id="rId79"/>
    <p:sldLayoutId id="2147485293" r:id="rId80"/>
    <p:sldLayoutId id="2147485294" r:id="rId81"/>
    <p:sldLayoutId id="2147485295" r:id="rId82"/>
    <p:sldLayoutId id="2147485296" r:id="rId83"/>
    <p:sldLayoutId id="2147485297" r:id="rId84"/>
    <p:sldLayoutId id="2147485298" r:id="rId85"/>
    <p:sldLayoutId id="2147485299" r:id="rId86"/>
    <p:sldLayoutId id="2147485300" r:id="rId87"/>
    <p:sldLayoutId id="2147485301" r:id="rId88"/>
    <p:sldLayoutId id="2147485302" r:id="rId89"/>
    <p:sldLayoutId id="2147485303" r:id="rId90"/>
    <p:sldLayoutId id="2147485304" r:id="rId91"/>
    <p:sldLayoutId id="2147485305" r:id="rId92"/>
    <p:sldLayoutId id="2147485306" r:id="rId93"/>
    <p:sldLayoutId id="2147485307" r:id="rId94"/>
    <p:sldLayoutId id="2147485308" r:id="rId95"/>
    <p:sldLayoutId id="2147485309" r:id="rId96"/>
    <p:sldLayoutId id="2147485310" r:id="rId97"/>
    <p:sldLayoutId id="2147485311" r:id="rId98"/>
    <p:sldLayoutId id="2147485312" r:id="rId99"/>
    <p:sldLayoutId id="2147485313" r:id="rId100"/>
    <p:sldLayoutId id="2147485314" r:id="rId101"/>
    <p:sldLayoutId id="2147485315" r:id="rId102"/>
    <p:sldLayoutId id="2147485316" r:id="rId103"/>
    <p:sldLayoutId id="2147485317" r:id="rId104"/>
    <p:sldLayoutId id="2147485318" r:id="rId105"/>
    <p:sldLayoutId id="2147485319" r:id="rId106"/>
    <p:sldLayoutId id="2147485320" r:id="rId107"/>
    <p:sldLayoutId id="2147485321" r:id="rId108"/>
    <p:sldLayoutId id="2147485322" r:id="rId109"/>
    <p:sldLayoutId id="2147485323" r:id="rId110"/>
    <p:sldLayoutId id="2147485324" r:id="rId111"/>
    <p:sldLayoutId id="2147485325" r:id="rId112"/>
    <p:sldLayoutId id="2147485326" r:id="rId113"/>
    <p:sldLayoutId id="2147485327" r:id="rId114"/>
    <p:sldLayoutId id="2147485328" r:id="rId115"/>
    <p:sldLayoutId id="2147485329" r:id="rId116"/>
    <p:sldLayoutId id="2147485330" r:id="rId117"/>
    <p:sldLayoutId id="2147485331" r:id="rId118"/>
    <p:sldLayoutId id="2147485332" r:id="rId119"/>
    <p:sldLayoutId id="2147485333" r:id="rId120"/>
    <p:sldLayoutId id="2147485334" r:id="rId121"/>
    <p:sldLayoutId id="2147485335" r:id="rId122"/>
    <p:sldLayoutId id="2147485336" r:id="rId123"/>
    <p:sldLayoutId id="2147485337" r:id="rId124"/>
    <p:sldLayoutId id="2147485338" r:id="rId125"/>
    <p:sldLayoutId id="2147485339" r:id="rId126"/>
    <p:sldLayoutId id="2147485340" r:id="rId127"/>
    <p:sldLayoutId id="2147485341" r:id="rId128"/>
    <p:sldLayoutId id="2147485342" r:id="rId129"/>
    <p:sldLayoutId id="2147485343" r:id="rId130"/>
    <p:sldLayoutId id="2147485344" r:id="rId131"/>
    <p:sldLayoutId id="2147485345" r:id="rId132"/>
    <p:sldLayoutId id="2147485346" r:id="rId133"/>
    <p:sldLayoutId id="2147485347" r:id="rId134"/>
    <p:sldLayoutId id="2147485348" r:id="rId135"/>
    <p:sldLayoutId id="2147485349" r:id="rId136"/>
    <p:sldLayoutId id="2147485350" r:id="rId137"/>
    <p:sldLayoutId id="2147485351" r:id="rId138"/>
    <p:sldLayoutId id="2147485352" r:id="rId139"/>
    <p:sldLayoutId id="2147485353" r:id="rId140"/>
    <p:sldLayoutId id="2147485354" r:id="rId141"/>
    <p:sldLayoutId id="2147485355" r:id="rId142"/>
    <p:sldLayoutId id="2147485356" r:id="rId143"/>
    <p:sldLayoutId id="2147485357" r:id="rId144"/>
  </p:sldLayoutIdLst>
  <p:txStyles>
    <p:titleStyle>
      <a:lvl1pPr algn="l" defTabSz="914377" rtl="0" eaLnBrk="1" latinLnBrk="0" hangingPunct="1">
        <a:lnSpc>
          <a:spcPct val="87000"/>
        </a:lnSpc>
        <a:spcBef>
          <a:spcPct val="0"/>
        </a:spcBef>
        <a:buNone/>
        <a:defRPr sz="4400" kern="1200">
          <a:solidFill>
            <a:schemeClr val="accent1"/>
          </a:solidFill>
          <a:latin typeface="Gilroy ExtraBold" panose="00000900000000000000" pitchFamily="50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1pPr>
      <a:lvl2pPr marL="534988" indent="-344488" algn="l" defTabSz="914377" rtl="0" eaLnBrk="1" latinLnBrk="0" hangingPunct="1">
        <a:lnSpc>
          <a:spcPct val="110000"/>
        </a:lnSpc>
        <a:spcBef>
          <a:spcPts val="500"/>
        </a:spcBef>
        <a:buClr>
          <a:srgbClr val="008CC8"/>
        </a:buClr>
        <a:buSzPct val="80000"/>
        <a:buFontTx/>
        <a:buBlip>
          <a:blip r:embed="rId146"/>
        </a:buBlip>
        <a:defRPr sz="28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2pPr>
      <a:lvl3pPr marL="982663" indent="-431800" algn="l" defTabSz="914377" rtl="0" eaLnBrk="1" latinLnBrk="0" hangingPunct="1">
        <a:lnSpc>
          <a:spcPct val="110000"/>
        </a:lnSpc>
        <a:spcBef>
          <a:spcPts val="500"/>
        </a:spcBef>
        <a:buClr>
          <a:srgbClr val="B9E613"/>
        </a:buClr>
        <a:buSzPct val="80000"/>
        <a:buFontTx/>
        <a:buBlip>
          <a:blip r:embed="rId147"/>
        </a:buBlip>
        <a:defRPr sz="22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3pPr>
      <a:lvl4pPr marL="1431925" indent="-241300" algn="l" defTabSz="914377" rtl="0" eaLnBrk="1" latinLnBrk="0" hangingPunct="1">
        <a:lnSpc>
          <a:spcPct val="110000"/>
        </a:lnSpc>
        <a:spcBef>
          <a:spcPts val="500"/>
        </a:spcBef>
        <a:buClr>
          <a:srgbClr val="FF8C00"/>
        </a:buClr>
        <a:buSzPct val="80000"/>
        <a:buFontTx/>
        <a:buBlip>
          <a:blip r:embed="rId148"/>
        </a:buBlip>
        <a:defRPr sz="18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4pPr>
      <a:lvl5pPr marL="1698625" indent="-327025" algn="l" defTabSz="914377" rtl="0" eaLnBrk="1" latinLnBrk="0" hangingPunct="1">
        <a:lnSpc>
          <a:spcPct val="110000"/>
        </a:lnSpc>
        <a:spcBef>
          <a:spcPts val="500"/>
        </a:spcBef>
        <a:buClr>
          <a:srgbClr val="9000A0"/>
        </a:buClr>
        <a:buSzPct val="80000"/>
        <a:buFontTx/>
        <a:buBlip>
          <a:blip r:embed="rId149"/>
        </a:buBlip>
        <a:defRPr sz="1600" kern="1200">
          <a:solidFill>
            <a:schemeClr val="tx2"/>
          </a:solidFill>
          <a:latin typeface="Gilroy Medium" panose="000006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D94F4F-5BA0-A7A6-5B4F-E497790F44B3}"/>
              </a:ext>
            </a:extLst>
          </p:cNvPr>
          <p:cNvSpPr/>
          <p:nvPr/>
        </p:nvSpPr>
        <p:spPr>
          <a:xfrm rot="19810491">
            <a:off x="9298029" y="5092738"/>
            <a:ext cx="1599487" cy="685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0A5C21-D129-7BF8-59B0-4CE6AF123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9233"/>
      </p:ext>
    </p:extLst>
  </p:cSld>
  <p:clrMapOvr>
    <a:masterClrMapping/>
  </p:clrMapOvr>
</p:sld>
</file>

<file path=ppt/theme/theme1.xml><?xml version="1.0" encoding="utf-8"?>
<a:theme xmlns:a="http://schemas.openxmlformats.org/drawingml/2006/main" name="IGD TEMPLATE P - Jan 21">
  <a:themeElements>
    <a:clrScheme name="2021-v1">
      <a:dk1>
        <a:srgbClr val="373A36"/>
      </a:dk1>
      <a:lt1>
        <a:srgbClr val="FFFFFF"/>
      </a:lt1>
      <a:dk2>
        <a:srgbClr val="373A36"/>
      </a:dk2>
      <a:lt2>
        <a:srgbClr val="FFFFFF"/>
      </a:lt2>
      <a:accent1>
        <a:srgbClr val="330072"/>
      </a:accent1>
      <a:accent2>
        <a:srgbClr val="FA4616"/>
      </a:accent2>
      <a:accent3>
        <a:srgbClr val="FCC900"/>
      </a:accent3>
      <a:accent4>
        <a:srgbClr val="1FC297"/>
      </a:accent4>
      <a:accent5>
        <a:srgbClr val="E31A57"/>
      </a:accent5>
      <a:accent6>
        <a:srgbClr val="6DD1FF"/>
      </a:accent6>
      <a:hlink>
        <a:srgbClr val="008CC8"/>
      </a:hlink>
      <a:folHlink>
        <a:srgbClr val="9000A0"/>
      </a:folHlink>
    </a:clrScheme>
    <a:fontScheme name="IGD">
      <a:majorFont>
        <a:latin typeface="Gilroy ExtraBold"/>
        <a:ea typeface=""/>
        <a:cs typeface=""/>
      </a:majorFont>
      <a:minorFont>
        <a:latin typeface="Gilro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D Template" id="{366CE7AD-66ED-4871-906A-9B09B0CA8B60}" vid="{F7EFB5B5-6020-4F45-9007-F7685E39D4D7}"/>
    </a:ext>
  </a:extLst>
</a:theme>
</file>

<file path=ppt/theme/theme2.xml><?xml version="1.0" encoding="utf-8"?>
<a:theme xmlns:a="http://schemas.openxmlformats.org/drawingml/2006/main" name="IGD TEMPLATE R - Jan 21">
  <a:themeElements>
    <a:clrScheme name="2021-v1">
      <a:dk1>
        <a:srgbClr val="373A36"/>
      </a:dk1>
      <a:lt1>
        <a:srgbClr val="FFFFFF"/>
      </a:lt1>
      <a:dk2>
        <a:srgbClr val="373A36"/>
      </a:dk2>
      <a:lt2>
        <a:srgbClr val="FFFFFF"/>
      </a:lt2>
      <a:accent1>
        <a:srgbClr val="330072"/>
      </a:accent1>
      <a:accent2>
        <a:srgbClr val="FA4616"/>
      </a:accent2>
      <a:accent3>
        <a:srgbClr val="FCC900"/>
      </a:accent3>
      <a:accent4>
        <a:srgbClr val="1FC297"/>
      </a:accent4>
      <a:accent5>
        <a:srgbClr val="E31A57"/>
      </a:accent5>
      <a:accent6>
        <a:srgbClr val="6DD1FF"/>
      </a:accent6>
      <a:hlink>
        <a:srgbClr val="008CC8"/>
      </a:hlink>
      <a:folHlink>
        <a:srgbClr val="9000A0"/>
      </a:folHlink>
    </a:clrScheme>
    <a:fontScheme name="Gilroy">
      <a:majorFont>
        <a:latin typeface="Gilroy ExtraBold"/>
        <a:ea typeface=""/>
        <a:cs typeface=""/>
      </a:majorFont>
      <a:minorFont>
        <a:latin typeface="Gilro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D Template" id="{366CE7AD-66ED-4871-906A-9B09B0CA8B60}" vid="{E9C1C02E-6D31-4E42-B13B-EB021FA58782}"/>
    </a:ext>
  </a:extLst>
</a:theme>
</file>

<file path=ppt/theme/theme3.xml><?xml version="1.0" encoding="utf-8"?>
<a:theme xmlns:a="http://schemas.openxmlformats.org/drawingml/2006/main" name="1_IGD TEMPLATE P - Jan 21">
  <a:themeElements>
    <a:clrScheme name="2021-v1">
      <a:dk1>
        <a:srgbClr val="373A36"/>
      </a:dk1>
      <a:lt1>
        <a:srgbClr val="FFFFFF"/>
      </a:lt1>
      <a:dk2>
        <a:srgbClr val="373A36"/>
      </a:dk2>
      <a:lt2>
        <a:srgbClr val="FFFFFF"/>
      </a:lt2>
      <a:accent1>
        <a:srgbClr val="330072"/>
      </a:accent1>
      <a:accent2>
        <a:srgbClr val="FA4616"/>
      </a:accent2>
      <a:accent3>
        <a:srgbClr val="FCC900"/>
      </a:accent3>
      <a:accent4>
        <a:srgbClr val="1FC297"/>
      </a:accent4>
      <a:accent5>
        <a:srgbClr val="E31A57"/>
      </a:accent5>
      <a:accent6>
        <a:srgbClr val="6DD1FF"/>
      </a:accent6>
      <a:hlink>
        <a:srgbClr val="008CC8"/>
      </a:hlink>
      <a:folHlink>
        <a:srgbClr val="9000A0"/>
      </a:folHlink>
    </a:clrScheme>
    <a:fontScheme name="IGD">
      <a:majorFont>
        <a:latin typeface="Gilroy ExtraBold"/>
        <a:ea typeface=""/>
        <a:cs typeface=""/>
      </a:majorFont>
      <a:minorFont>
        <a:latin typeface="Gilro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D PPTX Template - January 2021" id="{30E67D79-7AA4-4A7B-B58B-A2ECF1DD4BCC}" vid="{78832B87-AB92-4974-AE5D-3E5193424A2E}"/>
    </a:ext>
  </a:extLst>
</a:theme>
</file>

<file path=ppt/theme/theme4.xml><?xml version="1.0" encoding="utf-8"?>
<a:theme xmlns:a="http://schemas.openxmlformats.org/drawingml/2006/main" name="1_IGD TEMPLATE R - Jan 21">
  <a:themeElements>
    <a:clrScheme name="2021-v1">
      <a:dk1>
        <a:srgbClr val="373A36"/>
      </a:dk1>
      <a:lt1>
        <a:srgbClr val="FFFFFF"/>
      </a:lt1>
      <a:dk2>
        <a:srgbClr val="373A36"/>
      </a:dk2>
      <a:lt2>
        <a:srgbClr val="FFFFFF"/>
      </a:lt2>
      <a:accent1>
        <a:srgbClr val="330072"/>
      </a:accent1>
      <a:accent2>
        <a:srgbClr val="FA4616"/>
      </a:accent2>
      <a:accent3>
        <a:srgbClr val="FCC900"/>
      </a:accent3>
      <a:accent4>
        <a:srgbClr val="1FC297"/>
      </a:accent4>
      <a:accent5>
        <a:srgbClr val="E31A57"/>
      </a:accent5>
      <a:accent6>
        <a:srgbClr val="6DD1FF"/>
      </a:accent6>
      <a:hlink>
        <a:srgbClr val="008CC8"/>
      </a:hlink>
      <a:folHlink>
        <a:srgbClr val="9000A0"/>
      </a:folHlink>
    </a:clrScheme>
    <a:fontScheme name="Gilroy">
      <a:majorFont>
        <a:latin typeface="Gilroy ExtraBold"/>
        <a:ea typeface=""/>
        <a:cs typeface=""/>
      </a:majorFont>
      <a:minorFont>
        <a:latin typeface="Gilro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D Template" id="{9259D1AA-1252-4A4C-9C88-1934D7E0F9EB}" vid="{EB548D5A-B1E0-4971-9A90-147387BC8AC9}"/>
    </a:ext>
  </a:extLst>
</a:theme>
</file>

<file path=ppt/theme/theme5.xml><?xml version="1.0" encoding="utf-8"?>
<a:theme xmlns:a="http://schemas.openxmlformats.org/drawingml/2006/main" name="2_IGD TEMPLATE P - Jan 21">
  <a:themeElements>
    <a:clrScheme name="2021-v1">
      <a:dk1>
        <a:srgbClr val="373A36"/>
      </a:dk1>
      <a:lt1>
        <a:srgbClr val="FFFFFF"/>
      </a:lt1>
      <a:dk2>
        <a:srgbClr val="373A36"/>
      </a:dk2>
      <a:lt2>
        <a:srgbClr val="FFFFFF"/>
      </a:lt2>
      <a:accent1>
        <a:srgbClr val="330072"/>
      </a:accent1>
      <a:accent2>
        <a:srgbClr val="FA4616"/>
      </a:accent2>
      <a:accent3>
        <a:srgbClr val="FCC900"/>
      </a:accent3>
      <a:accent4>
        <a:srgbClr val="1FC297"/>
      </a:accent4>
      <a:accent5>
        <a:srgbClr val="E31A57"/>
      </a:accent5>
      <a:accent6>
        <a:srgbClr val="6DD1FF"/>
      </a:accent6>
      <a:hlink>
        <a:srgbClr val="008CC8"/>
      </a:hlink>
      <a:folHlink>
        <a:srgbClr val="9000A0"/>
      </a:folHlink>
    </a:clrScheme>
    <a:fontScheme name="IGD">
      <a:majorFont>
        <a:latin typeface="Gilroy ExtraBold"/>
        <a:ea typeface=""/>
        <a:cs typeface=""/>
      </a:majorFont>
      <a:minorFont>
        <a:latin typeface="Gilro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D Template" id="{9259D1AA-1252-4A4C-9C88-1934D7E0F9EB}" vid="{7349B923-F6F6-4699-92AB-3678A09462A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IGD Template</Template>
  <TotalTime>47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Calibri</vt:lpstr>
      <vt:lpstr>Gilroy Medium</vt:lpstr>
      <vt:lpstr>Bookman Old Style</vt:lpstr>
      <vt:lpstr>Trebuchet MS</vt:lpstr>
      <vt:lpstr>Arial Black</vt:lpstr>
      <vt:lpstr>Arial</vt:lpstr>
      <vt:lpstr>Gilroy ExtraBold</vt:lpstr>
      <vt:lpstr>IGD TEMPLATE P - Jan 21</vt:lpstr>
      <vt:lpstr>IGD TEMPLATE R - Jan 21</vt:lpstr>
      <vt:lpstr>1_IGD TEMPLATE P - Jan 21</vt:lpstr>
      <vt:lpstr>1_IGD TEMPLATE R - Jan 21</vt:lpstr>
      <vt:lpstr>2_IGD TEMPLATE P - Jan 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Packaging-which-supermarket-categories-have-the-biggest-opportunity for-action-ppt</dc:title>
  <dc:creator>Sara Walsh</dc:creator>
  <cp:lastModifiedBy>Manasa Raghavendran</cp:lastModifiedBy>
  <cp:revision>72</cp:revision>
  <cp:lastPrinted>2023-02-16T15:16:26Z</cp:lastPrinted>
  <dcterms:created xsi:type="dcterms:W3CDTF">2023-02-07T16:53:37Z</dcterms:created>
  <dcterms:modified xsi:type="dcterms:W3CDTF">2023-04-11T10:14:54Z</dcterms:modified>
</cp:coreProperties>
</file>